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78" r:id="rId25"/>
  </p:sldIdLst>
  <p:sldSz cx="9144000" cy="5143500" type="screen16x9"/>
  <p:notesSz cx="6858000" cy="9144000"/>
  <p:embeddedFontLst>
    <p:embeddedFont>
      <p:font typeface="Barlow" panose="00000500000000000000" pitchFamily="2" charset="0"/>
      <p:regular r:id="rId27"/>
      <p:bold r:id="rId28"/>
      <p:italic r:id="rId29"/>
      <p:boldItalic r:id="rId30"/>
    </p:embeddedFont>
    <p:embeddedFont>
      <p:font typeface="Barlow Light" panose="00000400000000000000" pitchFamily="2" charset="0"/>
      <p:regular r:id="rId31"/>
      <p:bold r:id="rId32"/>
      <p:italic r:id="rId33"/>
      <p:boldItalic r:id="rId34"/>
    </p:embeddedFont>
    <p:embeddedFont>
      <p:font typeface="Gill Sans" panose="020B0604020202020204" charset="0"/>
      <p:regular r:id="rId35"/>
      <p:bold r:id="rId36"/>
    </p:embeddedFont>
    <p:embeddedFont>
      <p:font typeface="Impact" panose="020B0806030902050204" pitchFamily="34" charset="0"/>
      <p:regular r:id="rId37"/>
    </p:embeddedFont>
    <p:embeddedFont>
      <p:font typeface="Raleway Thin"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OFlxZ5ovmjJpkXej0TZuNK8rW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B450A1-1E87-46D0-8A1B-3CC4B1C5EEC7}">
  <a:tblStyle styleId="{D5B450A1-1E87-46D0-8A1B-3CC4B1C5EEC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IJAOSSALUDEPSI-SIAU\Downloads\ReporteGeneral%20(9)%20(4).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409942302495429"/>
          <c:y val="0"/>
          <c:w val="0.8302535239267762"/>
          <c:h val="0.87961065781029035"/>
        </c:manualLayout>
      </c:layout>
      <c:barChart>
        <c:barDir val="bar"/>
        <c:grouping val="clustered"/>
        <c:varyColors val="0"/>
        <c:ser>
          <c:idx val="0"/>
          <c:order val="0"/>
          <c:tx>
            <c:strRef>
              <c:f>Hoja1!$B$1</c:f>
              <c:strCache>
                <c:ptCount val="1"/>
                <c:pt idx="0">
                  <c:v>TOLIMA 98,71 %</c:v>
                </c:pt>
              </c:strCache>
            </c:strRef>
          </c:tx>
          <c:spPr>
            <a:solidFill>
              <a:schemeClr val="accent1">
                <a:shade val="65000"/>
              </a:schemeClr>
            </a:solidFill>
            <a:ln>
              <a:noFill/>
            </a:ln>
            <a:effectLst/>
          </c:spPr>
          <c:invertIfNegative val="0"/>
          <c:dPt>
            <c:idx val="4"/>
            <c:invertIfNegative val="0"/>
            <c:bubble3D val="0"/>
            <c:extLst>
              <c:ext xmlns:c16="http://schemas.microsoft.com/office/drawing/2014/chart" uri="{C3380CC4-5D6E-409C-BE32-E72D297353CC}">
                <c16:uniqueId val="{00000000-E45A-4030-9FF0-879686073207}"/>
              </c:ext>
            </c:extLst>
          </c:dPt>
          <c:dPt>
            <c:idx val="5"/>
            <c:invertIfNegative val="0"/>
            <c:bubble3D val="0"/>
            <c:extLst>
              <c:ext xmlns:c16="http://schemas.microsoft.com/office/drawing/2014/chart" uri="{C3380CC4-5D6E-409C-BE32-E72D297353CC}">
                <c16:uniqueId val="{00000001-E45A-4030-9FF0-879686073207}"/>
              </c:ext>
            </c:extLst>
          </c:dPt>
          <c:dPt>
            <c:idx val="6"/>
            <c:invertIfNegative val="0"/>
            <c:bubble3D val="0"/>
            <c:extLst>
              <c:ext xmlns:c16="http://schemas.microsoft.com/office/drawing/2014/chart" uri="{C3380CC4-5D6E-409C-BE32-E72D297353CC}">
                <c16:uniqueId val="{00000002-E45A-4030-9FF0-879686073207}"/>
              </c:ext>
            </c:extLst>
          </c:dPt>
          <c:dLbls>
            <c:dLbl>
              <c:idx val="1"/>
              <c:layout>
                <c:manualLayout>
                  <c:x val="-7.134175196132495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5A-4030-9FF0-879686073207}"/>
                </c:ext>
              </c:extLst>
            </c:dLbl>
            <c:dLbl>
              <c:idx val="2"/>
              <c:tx>
                <c:rich>
                  <a:bodyPr/>
                  <a:lstStyle/>
                  <a:p>
                    <a:r>
                      <a:rPr lang="en-US"/>
                      <a:t>9,72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66-4DC2-9770-44757FC84A24}"/>
                </c:ext>
              </c:extLst>
            </c:dLbl>
            <c:dLbl>
              <c:idx val="3"/>
              <c:layout>
                <c:manualLayout>
                  <c:x val="-6.5723406346974683E-2"/>
                  <c:y val="-1.4500725464444249E-2"/>
                </c:manualLayout>
              </c:layout>
              <c:tx>
                <c:rich>
                  <a:bodyPr/>
                  <a:lstStyle/>
                  <a:p>
                    <a:r>
                      <a:rPr lang="en-US"/>
                      <a:t>9,79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A66-4DC2-9770-44757FC84A24}"/>
                </c:ext>
              </c:extLst>
            </c:dLbl>
            <c:dLbl>
              <c:idx val="4"/>
              <c:layout>
                <c:manualLayout>
                  <c:x val="-6.3465282939343851E-2"/>
                  <c:y val="-6.8023940707136641E-17"/>
                </c:manualLayout>
              </c:layout>
              <c:tx>
                <c:rich>
                  <a:bodyPr/>
                  <a:lstStyle/>
                  <a:p>
                    <a:r>
                      <a:rPr lang="en-US" dirty="0"/>
                      <a:t>15,94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5A-4030-9FF0-879686073207}"/>
                </c:ext>
              </c:extLst>
            </c:dLbl>
            <c:dLbl>
              <c:idx val="5"/>
              <c:layout>
                <c:manualLayout>
                  <c:x val="-7.9159542128263261E-2"/>
                  <c:y val="7.4208792573277529E-3"/>
                </c:manualLayout>
              </c:layout>
              <c:tx>
                <c:rich>
                  <a:bodyPr/>
                  <a:lstStyle/>
                  <a:p>
                    <a:r>
                      <a:rPr lang="en-US" dirty="0"/>
                      <a:t>3,78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5A-4030-9FF0-879686073207}"/>
                </c:ext>
              </c:extLst>
            </c:dLbl>
            <c:dLbl>
              <c:idx val="6"/>
              <c:tx>
                <c:rich>
                  <a:bodyPr/>
                  <a:lstStyle/>
                  <a:p>
                    <a:r>
                      <a:rPr lang="en-US"/>
                      <a:t>19,7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5A-4030-9FF0-8796860732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Hoja1!$B$2:$B$8</c:f>
              <c:numCache>
                <c:formatCode>General</c:formatCode>
                <c:ptCount val="7"/>
                <c:pt idx="0">
                  <c:v>99.9</c:v>
                </c:pt>
                <c:pt idx="1">
                  <c:v>99.949999999999989</c:v>
                </c:pt>
                <c:pt idx="2">
                  <c:v>96.9</c:v>
                </c:pt>
                <c:pt idx="3">
                  <c:v>96.9</c:v>
                </c:pt>
                <c:pt idx="4" formatCode="0">
                  <c:v>99.625</c:v>
                </c:pt>
                <c:pt idx="5">
                  <c:v>97.5</c:v>
                </c:pt>
                <c:pt idx="6">
                  <c:v>97.6</c:v>
                </c:pt>
              </c:numCache>
            </c:numRef>
          </c:val>
          <c:extLst>
            <c:ext xmlns:c16="http://schemas.microsoft.com/office/drawing/2014/chart" uri="{C3380CC4-5D6E-409C-BE32-E72D297353CC}">
              <c16:uniqueId val="{00000000-273C-4ECC-B533-6AAEAF2C0D0E}"/>
            </c:ext>
          </c:extLst>
        </c:ser>
        <c:ser>
          <c:idx val="1"/>
          <c:order val="1"/>
          <c:tx>
            <c:strRef>
              <c:f>Hoja1!$C$1</c:f>
              <c:strCache>
                <c:ptCount val="1"/>
                <c:pt idx="0">
                  <c:v>RISARALDA 98,34%</c:v>
                </c:pt>
              </c:strCache>
            </c:strRef>
          </c:tx>
          <c:spPr>
            <a:solidFill>
              <a:schemeClr val="accent1"/>
            </a:solidFill>
            <a:ln>
              <a:noFill/>
            </a:ln>
            <a:effectLst/>
          </c:spPr>
          <c:invertIfNegative val="0"/>
          <c:dLbls>
            <c:dLbl>
              <c:idx val="0"/>
              <c:layout>
                <c:manualLayout>
                  <c:x val="-4.7214510550335584E-2"/>
                  <c:y val="-2.1751088196666508E-2"/>
                </c:manualLayout>
              </c:layout>
              <c:tx>
                <c:rich>
                  <a:bodyPr/>
                  <a:lstStyle/>
                  <a:p>
                    <a:r>
                      <a:rPr lang="en-US"/>
                      <a:t>19,7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A66-4DC2-9770-44757FC84A24}"/>
                </c:ext>
              </c:extLst>
            </c:dLbl>
            <c:dLbl>
              <c:idx val="1"/>
              <c:layout>
                <c:manualLayout>
                  <c:x val="-6.3376075589429495E-2"/>
                  <c:y val="-2.5376269562777436E-2"/>
                </c:manualLayout>
              </c:layout>
              <c:tx>
                <c:rich>
                  <a:bodyPr/>
                  <a:lstStyle/>
                  <a:p>
                    <a:r>
                      <a:rPr lang="en-US"/>
                      <a:t>19,43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A66-4DC2-9770-44757FC84A24}"/>
                </c:ext>
              </c:extLst>
            </c:dLbl>
            <c:dLbl>
              <c:idx val="2"/>
              <c:layout>
                <c:manualLayout>
                  <c:x val="-5.8328194917618856E-2"/>
                  <c:y val="-3.6251813661110625E-2"/>
                </c:manualLayout>
              </c:layout>
              <c:tx>
                <c:rich>
                  <a:bodyPr/>
                  <a:lstStyle/>
                  <a:p>
                    <a:r>
                      <a:rPr lang="en-US"/>
                      <a:t>97,77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A66-4DC2-9770-44757FC84A24}"/>
                </c:ext>
              </c:extLst>
            </c:dLbl>
            <c:dLbl>
              <c:idx val="3"/>
              <c:layout>
                <c:manualLayout>
                  <c:x val="-6.3376075589429495E-2"/>
                  <c:y val="-2.1751088196666376E-2"/>
                </c:manualLayout>
              </c:layout>
              <c:tx>
                <c:rich>
                  <a:bodyPr/>
                  <a:lstStyle/>
                  <a:p>
                    <a:r>
                      <a:rPr lang="en-US"/>
                      <a:t>97,77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A66-4DC2-9770-44757FC84A24}"/>
                </c:ext>
              </c:extLst>
            </c:dLbl>
            <c:dLbl>
              <c:idx val="4"/>
              <c:layout>
                <c:manualLayout>
                  <c:x val="-5.8580721441515729E-2"/>
                  <c:y val="-3.6251813661110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6-4DC2-9770-44757FC84A24}"/>
                </c:ext>
              </c:extLst>
            </c:dLbl>
            <c:dLbl>
              <c:idx val="5"/>
              <c:layout>
                <c:manualLayout>
                  <c:x val="-5.8328194917618974E-2"/>
                  <c:y val="-1.812590683055533E-2"/>
                </c:manualLayout>
              </c:layout>
              <c:tx>
                <c:rich>
                  <a:bodyPr/>
                  <a:lstStyle/>
                  <a:p>
                    <a:r>
                      <a:rPr lang="en-US"/>
                      <a:t>97,77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A66-4DC2-9770-44757FC84A24}"/>
                </c:ext>
              </c:extLst>
            </c:dLbl>
            <c:dLbl>
              <c:idx val="6"/>
              <c:layout>
                <c:manualLayout>
                  <c:x val="-8.8056266081476653E-2"/>
                  <c:y val="0"/>
                </c:manualLayout>
              </c:layout>
              <c:tx>
                <c:rich>
                  <a:bodyPr/>
                  <a:lstStyle/>
                  <a:p>
                    <a:r>
                      <a:rPr lang="en-US" dirty="0"/>
                      <a:t>97,77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5A-4030-9FF0-8796860732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Hoja1!$C$2:$C$8</c:f>
              <c:numCache>
                <c:formatCode>General</c:formatCode>
                <c:ptCount val="7"/>
                <c:pt idx="0">
                  <c:v>99.8</c:v>
                </c:pt>
                <c:pt idx="1">
                  <c:v>98.000000000000014</c:v>
                </c:pt>
                <c:pt idx="2">
                  <c:v>97.4</c:v>
                </c:pt>
                <c:pt idx="3">
                  <c:v>97.899999999999991</c:v>
                </c:pt>
                <c:pt idx="4" formatCode="0">
                  <c:v>99.75</c:v>
                </c:pt>
                <c:pt idx="5">
                  <c:v>97.75</c:v>
                </c:pt>
                <c:pt idx="6">
                  <c:v>96.9</c:v>
                </c:pt>
              </c:numCache>
            </c:numRef>
          </c:val>
          <c:extLst>
            <c:ext xmlns:c16="http://schemas.microsoft.com/office/drawing/2014/chart" uri="{C3380CC4-5D6E-409C-BE32-E72D297353CC}">
              <c16:uniqueId val="{00000001-273C-4ECC-B533-6AAEAF2C0D0E}"/>
            </c:ext>
          </c:extLst>
        </c:ser>
        <c:ser>
          <c:idx val="2"/>
          <c:order val="2"/>
          <c:tx>
            <c:strRef>
              <c:f>Hoja1!$D$1</c:f>
              <c:strCache>
                <c:ptCount val="1"/>
                <c:pt idx="0">
                  <c:v>META 99,97 %</c:v>
                </c:pt>
              </c:strCache>
            </c:strRef>
          </c:tx>
          <c:spPr>
            <a:solidFill>
              <a:schemeClr val="accent1">
                <a:tint val="65000"/>
              </a:schemeClr>
            </a:solidFill>
            <a:ln>
              <a:noFill/>
            </a:ln>
            <a:effectLst/>
          </c:spPr>
          <c:invertIfNegative val="0"/>
          <c:dLbls>
            <c:delete val="1"/>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Hoja1!$D$2:$D$8</c:f>
              <c:numCache>
                <c:formatCode>General</c:formatCode>
                <c:ptCount val="7"/>
                <c:pt idx="0">
                  <c:v>99.949999999999989</c:v>
                </c:pt>
                <c:pt idx="1">
                  <c:v>100</c:v>
                </c:pt>
                <c:pt idx="2">
                  <c:v>100</c:v>
                </c:pt>
                <c:pt idx="3">
                  <c:v>100</c:v>
                </c:pt>
                <c:pt idx="4" formatCode="0">
                  <c:v>100</c:v>
                </c:pt>
                <c:pt idx="5">
                  <c:v>100</c:v>
                </c:pt>
                <c:pt idx="6">
                  <c:v>99.9</c:v>
                </c:pt>
              </c:numCache>
            </c:numRef>
          </c:val>
          <c:extLst>
            <c:ext xmlns:c16="http://schemas.microsoft.com/office/drawing/2014/chart" uri="{C3380CC4-5D6E-409C-BE32-E72D297353CC}">
              <c16:uniqueId val="{00000002-273C-4ECC-B533-6AAEAF2C0D0E}"/>
            </c:ext>
          </c:extLst>
        </c:ser>
        <c:dLbls>
          <c:dLblPos val="inEnd"/>
          <c:showLegendKey val="0"/>
          <c:showVal val="1"/>
          <c:showCatName val="0"/>
          <c:showSerName val="0"/>
          <c:showPercent val="0"/>
          <c:showBubbleSize val="0"/>
        </c:dLbls>
        <c:gapWidth val="182"/>
        <c:axId val="-303281696"/>
        <c:axId val="-303302912"/>
      </c:barChart>
      <c:catAx>
        <c:axId val="-30328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2"/>
                </a:solidFill>
                <a:effectLst>
                  <a:outerShdw blurRad="38100" dist="38100" dir="2700000" algn="tl">
                    <a:srgbClr val="000000">
                      <a:alpha val="43137"/>
                    </a:srgbClr>
                  </a:outerShdw>
                </a:effectLst>
                <a:latin typeface="+mn-lt"/>
                <a:ea typeface="+mn-ea"/>
                <a:cs typeface="+mn-cs"/>
              </a:defRPr>
            </a:pPr>
            <a:endParaRPr lang="es-CO"/>
          </a:p>
        </c:txPr>
        <c:crossAx val="-303302912"/>
        <c:crossesAt val="0"/>
        <c:auto val="1"/>
        <c:lblAlgn val="ctr"/>
        <c:lblOffset val="100"/>
        <c:noMultiLvlLbl val="0"/>
      </c:catAx>
      <c:valAx>
        <c:axId val="-3033029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CO"/>
          </a:p>
        </c:txPr>
        <c:crossAx val="-303281696"/>
        <c:crosses val="autoZero"/>
        <c:crossBetween val="between"/>
      </c:valAx>
      <c:spPr>
        <a:noFill/>
        <a:ln>
          <a:noFill/>
        </a:ln>
        <a:effectLst/>
      </c:spPr>
    </c:plotArea>
    <c:legend>
      <c:legendPos val="b"/>
      <c:layout>
        <c:manualLayout>
          <c:xMode val="edge"/>
          <c:yMode val="edge"/>
          <c:x val="7.1974221684928633E-2"/>
          <c:y val="0.93825877965256788"/>
          <c:w val="0.79456759993387582"/>
          <c:h val="6.174122034743210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effectLst>
                <a:outerShdw blurRad="38100" dist="38100" dir="2700000" algn="tl">
                  <a:srgbClr val="000000">
                    <a:alpha val="43137"/>
                  </a:srgbClr>
                </a:outerShdw>
              </a:effectLst>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cat>
            <c:strRef>
              <c:f>'ReporteGeneral (9) (4)'!$A$2:$A$18</c:f>
              <c:strCache>
                <c:ptCount val="17"/>
                <c:pt idx="0">
                  <c:v>AVIDANTI S.A.S.</c:v>
                </c:pt>
                <c:pt idx="1">
                  <c:v>CENTRAL DE ESPECIALISTAS DE COLOMBIA S.A.S.</c:v>
                </c:pt>
                <c:pt idx="2">
                  <c:v>CLINICA IBAGUE S.A</c:v>
                </c:pt>
                <c:pt idx="3">
                  <c:v>CLINICA OFTAMOLOGICA VISION COLOMBIA IPS SAS</c:v>
                </c:pt>
                <c:pt idx="4">
                  <c:v>COOPERATIVA DE ENTIDADES DE SALUD DEL RISARALDA</c:v>
                </c:pt>
                <c:pt idx="5">
                  <c:v>DISFARMA GC SAS</c:v>
                </c:pt>
                <c:pt idx="6">
                  <c:v>EMPRESA SOCIAL DEL ESTADO HOSPITAL SANTA MONICA</c:v>
                </c:pt>
                <c:pt idx="7">
                  <c:v>HOSPITAL FEDERICO LLERAS ACOSTA DE IBAGUE TOLIMA - EMPRESA SOCIAL DEL ESTADO</c:v>
                </c:pt>
                <c:pt idx="8">
                  <c:v>INSTITUTO OFTALMOLOGICO DEL TOLIMA SAS</c:v>
                </c:pt>
                <c:pt idx="9">
                  <c:v>INVERAUDIT S.A.S.</c:v>
                </c:pt>
                <c:pt idx="10">
                  <c:v>PROMOVER SAS</c:v>
                </c:pt>
                <c:pt idx="11">
                  <c:v>RADIOLOGOS ASOCIADOS S. A. S.</c:v>
                </c:pt>
                <c:pt idx="12">
                  <c:v>SHARON MEDICAL GROUP SAS</c:v>
                </c:pt>
                <c:pt idx="13">
                  <c:v>SOCIEDAD COMERCIALIZADORA DE INSUMOS Y SERVICIOS MEDICOS S.A.S.</c:v>
                </c:pt>
                <c:pt idx="14">
                  <c:v>THE WALA IPS INDIGENA PUBLICA</c:v>
                </c:pt>
                <c:pt idx="15">
                  <c:v>TOLIMEDICA SAS</c:v>
                </c:pt>
                <c:pt idx="16">
                  <c:v>UROCADIZ ESPECIALIDADES MEDICO QUIRURGICAS SAS</c:v>
                </c:pt>
              </c:strCache>
            </c:strRef>
          </c:cat>
          <c:val>
            <c:numRef>
              <c:f>'ReporteGeneral (9) (4)'!$B$2:$B$18</c:f>
              <c:numCache>
                <c:formatCode>General</c:formatCode>
                <c:ptCount val="17"/>
                <c:pt idx="0">
                  <c:v>5</c:v>
                </c:pt>
                <c:pt idx="1">
                  <c:v>21</c:v>
                </c:pt>
                <c:pt idx="2">
                  <c:v>7</c:v>
                </c:pt>
                <c:pt idx="3">
                  <c:v>4</c:v>
                </c:pt>
                <c:pt idx="4">
                  <c:v>9</c:v>
                </c:pt>
                <c:pt idx="5">
                  <c:v>14</c:v>
                </c:pt>
                <c:pt idx="6">
                  <c:v>6</c:v>
                </c:pt>
                <c:pt idx="7">
                  <c:v>4</c:v>
                </c:pt>
                <c:pt idx="8">
                  <c:v>14</c:v>
                </c:pt>
                <c:pt idx="9">
                  <c:v>15</c:v>
                </c:pt>
                <c:pt idx="10">
                  <c:v>11</c:v>
                </c:pt>
                <c:pt idx="11">
                  <c:v>6</c:v>
                </c:pt>
                <c:pt idx="12">
                  <c:v>23</c:v>
                </c:pt>
                <c:pt idx="13">
                  <c:v>13</c:v>
                </c:pt>
                <c:pt idx="14">
                  <c:v>43</c:v>
                </c:pt>
                <c:pt idx="15">
                  <c:v>7</c:v>
                </c:pt>
                <c:pt idx="16">
                  <c:v>15</c:v>
                </c:pt>
              </c:numCache>
            </c:numRef>
          </c:val>
          <c:extLst>
            <c:ext xmlns:c16="http://schemas.microsoft.com/office/drawing/2014/chart" uri="{C3380CC4-5D6E-409C-BE32-E72D297353CC}">
              <c16:uniqueId val="{00000000-0C4A-4BE1-BAA3-94EC4EC1C40B}"/>
            </c:ext>
          </c:extLst>
        </c:ser>
        <c:dLbls>
          <c:showLegendKey val="0"/>
          <c:showVal val="0"/>
          <c:showCatName val="0"/>
          <c:showSerName val="0"/>
          <c:showPercent val="0"/>
          <c:showBubbleSize val="0"/>
        </c:dLbls>
        <c:gapWidth val="182"/>
        <c:axId val="374800015"/>
        <c:axId val="374796655"/>
      </c:barChart>
      <c:catAx>
        <c:axId val="374800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4796655"/>
        <c:crosses val="autoZero"/>
        <c:auto val="1"/>
        <c:lblAlgn val="ctr"/>
        <c:lblOffset val="100"/>
        <c:noMultiLvlLbl val="0"/>
      </c:catAx>
      <c:valAx>
        <c:axId val="374796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4800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7" name="Google Shape;1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5" name="Google Shape;1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3" name="Google Shape;1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6" name="Google Shape;1316;p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2" name="Google Shape;1532;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9" name="Google Shape;1559;p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8" name="Google Shape;1678;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2" name="Google Shape;18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0" name="Google Shape;1840;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8" name="Google Shape;1848;p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4" name="Google Shape;1884;p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2" name="Google Shape;1892;p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9" name="Google Shape;1899;p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6" name="Google Shape;190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25"/>
          <p:cNvSpPr txBox="1">
            <a:spLocks noGrp="1"/>
          </p:cNvSpPr>
          <p:nvPr>
            <p:ph type="ctrTitle"/>
          </p:nvPr>
        </p:nvSpPr>
        <p:spPr>
          <a:xfrm>
            <a:off x="1076325" y="1863600"/>
            <a:ext cx="4962600" cy="141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4800"/>
              <a:buFont typeface="Impact"/>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938758" y="286789"/>
            <a:ext cx="7633742" cy="1119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942975" y="1714500"/>
            <a:ext cx="3600450" cy="27146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63" name="Google Shape;63;p34"/>
          <p:cNvSpPr txBox="1">
            <a:spLocks noGrp="1"/>
          </p:cNvSpPr>
          <p:nvPr>
            <p:ph type="body" idx="2"/>
          </p:nvPr>
        </p:nvSpPr>
        <p:spPr>
          <a:xfrm>
            <a:off x="4985847" y="1714500"/>
            <a:ext cx="3600450" cy="27146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64" name="Google Shape;64;p34"/>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939546" y="285750"/>
            <a:ext cx="7629525" cy="11201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txBox="1">
            <a:spLocks noGrp="1"/>
          </p:cNvSpPr>
          <p:nvPr>
            <p:ph type="body" idx="1"/>
          </p:nvPr>
        </p:nvSpPr>
        <p:spPr>
          <a:xfrm>
            <a:off x="938759" y="1649725"/>
            <a:ext cx="3600450" cy="4743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25"/>
              </a:spcBef>
              <a:spcAft>
                <a:spcPts val="0"/>
              </a:spcAft>
              <a:buSzPts val="1425"/>
              <a:buNone/>
              <a:defRPr sz="1425" b="1" cap="none">
                <a:solidFill>
                  <a:schemeClr val="dk2"/>
                </a:solidFill>
              </a:defRPr>
            </a:lvl1pPr>
            <a:lvl2pPr marL="914400" lvl="1" indent="-228600" algn="l">
              <a:lnSpc>
                <a:spcPct val="110000"/>
              </a:lnSpc>
              <a:spcBef>
                <a:spcPts val="525"/>
              </a:spcBef>
              <a:spcAft>
                <a:spcPts val="0"/>
              </a:spcAft>
              <a:buSzPts val="1425"/>
              <a:buNone/>
              <a:defRPr sz="1425" b="1"/>
            </a:lvl2pPr>
            <a:lvl3pPr marL="1371600" lvl="2" indent="-228600" algn="l">
              <a:lnSpc>
                <a:spcPct val="110000"/>
              </a:lnSpc>
              <a:spcBef>
                <a:spcPts val="525"/>
              </a:spcBef>
              <a:spcAft>
                <a:spcPts val="0"/>
              </a:spcAft>
              <a:buSzPts val="1350"/>
              <a:buNone/>
              <a:defRPr sz="1350" b="1"/>
            </a:lvl3pPr>
            <a:lvl4pPr marL="1828800" lvl="3" indent="-228600" algn="l">
              <a:lnSpc>
                <a:spcPct val="110000"/>
              </a:lnSpc>
              <a:spcBef>
                <a:spcPts val="525"/>
              </a:spcBef>
              <a:spcAft>
                <a:spcPts val="0"/>
              </a:spcAft>
              <a:buSzPts val="1200"/>
              <a:buNone/>
              <a:defRPr sz="1200" b="1"/>
            </a:lvl4pPr>
            <a:lvl5pPr marL="2286000" lvl="4" indent="-228600" algn="l">
              <a:lnSpc>
                <a:spcPct val="110000"/>
              </a:lnSpc>
              <a:spcBef>
                <a:spcPts val="525"/>
              </a:spcBef>
              <a:spcAft>
                <a:spcPts val="0"/>
              </a:spcAft>
              <a:buSzPts val="1200"/>
              <a:buNone/>
              <a:defRPr sz="1200" b="1"/>
            </a:lvl5pPr>
            <a:lvl6pPr marL="2743200" lvl="5" indent="-228600" algn="l">
              <a:lnSpc>
                <a:spcPct val="110000"/>
              </a:lnSpc>
              <a:spcBef>
                <a:spcPts val="525"/>
              </a:spcBef>
              <a:spcAft>
                <a:spcPts val="0"/>
              </a:spcAft>
              <a:buSzPts val="1200"/>
              <a:buNone/>
              <a:defRPr sz="1200" b="1"/>
            </a:lvl6pPr>
            <a:lvl7pPr marL="3200400" lvl="6" indent="-228600" algn="l">
              <a:lnSpc>
                <a:spcPct val="110000"/>
              </a:lnSpc>
              <a:spcBef>
                <a:spcPts val="525"/>
              </a:spcBef>
              <a:spcAft>
                <a:spcPts val="0"/>
              </a:spcAft>
              <a:buSzPts val="1200"/>
              <a:buNone/>
              <a:defRPr sz="1200" b="1"/>
            </a:lvl7pPr>
            <a:lvl8pPr marL="3657600" lvl="7" indent="-228600" algn="l">
              <a:lnSpc>
                <a:spcPct val="110000"/>
              </a:lnSpc>
              <a:spcBef>
                <a:spcPts val="525"/>
              </a:spcBef>
              <a:spcAft>
                <a:spcPts val="0"/>
              </a:spcAft>
              <a:buSzPts val="1200"/>
              <a:buNone/>
              <a:defRPr sz="1200" b="1"/>
            </a:lvl8pPr>
            <a:lvl9pPr marL="4114800" lvl="8" indent="-228600" algn="l">
              <a:lnSpc>
                <a:spcPct val="110000"/>
              </a:lnSpc>
              <a:spcBef>
                <a:spcPts val="525"/>
              </a:spcBef>
              <a:spcAft>
                <a:spcPts val="0"/>
              </a:spcAft>
              <a:buSzPts val="1200"/>
              <a:buNone/>
              <a:defRPr sz="1200" b="1"/>
            </a:lvl9pPr>
          </a:lstStyle>
          <a:p>
            <a:endParaRPr/>
          </a:p>
        </p:txBody>
      </p:sp>
      <p:sp>
        <p:nvSpPr>
          <p:cNvPr id="70" name="Google Shape;70;p35"/>
          <p:cNvSpPr txBox="1">
            <a:spLocks noGrp="1"/>
          </p:cNvSpPr>
          <p:nvPr>
            <p:ph type="body" idx="2"/>
          </p:nvPr>
        </p:nvSpPr>
        <p:spPr>
          <a:xfrm>
            <a:off x="942975" y="2181826"/>
            <a:ext cx="3600450" cy="224729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71" name="Google Shape;71;p35"/>
          <p:cNvSpPr txBox="1">
            <a:spLocks noGrp="1"/>
          </p:cNvSpPr>
          <p:nvPr>
            <p:ph type="body" idx="3"/>
          </p:nvPr>
        </p:nvSpPr>
        <p:spPr>
          <a:xfrm>
            <a:off x="4975398" y="1649725"/>
            <a:ext cx="3600450" cy="47439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25"/>
              </a:spcBef>
              <a:spcAft>
                <a:spcPts val="0"/>
              </a:spcAft>
              <a:buSzPts val="1425"/>
              <a:buNone/>
              <a:defRPr sz="1425" b="1" cap="none">
                <a:solidFill>
                  <a:schemeClr val="dk2"/>
                </a:solidFill>
              </a:defRPr>
            </a:lvl1pPr>
            <a:lvl2pPr marL="914400" lvl="1" indent="-228600" algn="l">
              <a:lnSpc>
                <a:spcPct val="110000"/>
              </a:lnSpc>
              <a:spcBef>
                <a:spcPts val="525"/>
              </a:spcBef>
              <a:spcAft>
                <a:spcPts val="0"/>
              </a:spcAft>
              <a:buSzPts val="1425"/>
              <a:buNone/>
              <a:defRPr sz="1425" b="1"/>
            </a:lvl2pPr>
            <a:lvl3pPr marL="1371600" lvl="2" indent="-228600" algn="l">
              <a:lnSpc>
                <a:spcPct val="110000"/>
              </a:lnSpc>
              <a:spcBef>
                <a:spcPts val="525"/>
              </a:spcBef>
              <a:spcAft>
                <a:spcPts val="0"/>
              </a:spcAft>
              <a:buSzPts val="1350"/>
              <a:buNone/>
              <a:defRPr sz="1350" b="1"/>
            </a:lvl3pPr>
            <a:lvl4pPr marL="1828800" lvl="3" indent="-228600" algn="l">
              <a:lnSpc>
                <a:spcPct val="110000"/>
              </a:lnSpc>
              <a:spcBef>
                <a:spcPts val="525"/>
              </a:spcBef>
              <a:spcAft>
                <a:spcPts val="0"/>
              </a:spcAft>
              <a:buSzPts val="1200"/>
              <a:buNone/>
              <a:defRPr sz="1200" b="1"/>
            </a:lvl4pPr>
            <a:lvl5pPr marL="2286000" lvl="4" indent="-228600" algn="l">
              <a:lnSpc>
                <a:spcPct val="110000"/>
              </a:lnSpc>
              <a:spcBef>
                <a:spcPts val="525"/>
              </a:spcBef>
              <a:spcAft>
                <a:spcPts val="0"/>
              </a:spcAft>
              <a:buSzPts val="1200"/>
              <a:buNone/>
              <a:defRPr sz="1200" b="1"/>
            </a:lvl5pPr>
            <a:lvl6pPr marL="2743200" lvl="5" indent="-228600" algn="l">
              <a:lnSpc>
                <a:spcPct val="110000"/>
              </a:lnSpc>
              <a:spcBef>
                <a:spcPts val="525"/>
              </a:spcBef>
              <a:spcAft>
                <a:spcPts val="0"/>
              </a:spcAft>
              <a:buSzPts val="1200"/>
              <a:buNone/>
              <a:defRPr sz="1200" b="1"/>
            </a:lvl6pPr>
            <a:lvl7pPr marL="3200400" lvl="6" indent="-228600" algn="l">
              <a:lnSpc>
                <a:spcPct val="110000"/>
              </a:lnSpc>
              <a:spcBef>
                <a:spcPts val="525"/>
              </a:spcBef>
              <a:spcAft>
                <a:spcPts val="0"/>
              </a:spcAft>
              <a:buSzPts val="1200"/>
              <a:buNone/>
              <a:defRPr sz="1200" b="1"/>
            </a:lvl7pPr>
            <a:lvl8pPr marL="3657600" lvl="7" indent="-228600" algn="l">
              <a:lnSpc>
                <a:spcPct val="110000"/>
              </a:lnSpc>
              <a:spcBef>
                <a:spcPts val="525"/>
              </a:spcBef>
              <a:spcAft>
                <a:spcPts val="0"/>
              </a:spcAft>
              <a:buSzPts val="1200"/>
              <a:buNone/>
              <a:defRPr sz="1200" b="1"/>
            </a:lvl8pPr>
            <a:lvl9pPr marL="4114800" lvl="8" indent="-228600" algn="l">
              <a:lnSpc>
                <a:spcPct val="110000"/>
              </a:lnSpc>
              <a:spcBef>
                <a:spcPts val="525"/>
              </a:spcBef>
              <a:spcAft>
                <a:spcPts val="0"/>
              </a:spcAft>
              <a:buSzPts val="1200"/>
              <a:buNone/>
              <a:defRPr sz="1200" b="1"/>
            </a:lvl9pPr>
          </a:lstStyle>
          <a:p>
            <a:endParaRPr/>
          </a:p>
        </p:txBody>
      </p:sp>
      <p:sp>
        <p:nvSpPr>
          <p:cNvPr id="72" name="Google Shape;72;p35"/>
          <p:cNvSpPr txBox="1">
            <a:spLocks noGrp="1"/>
          </p:cNvSpPr>
          <p:nvPr>
            <p:ph type="body" idx="4"/>
          </p:nvPr>
        </p:nvSpPr>
        <p:spPr>
          <a:xfrm>
            <a:off x="4975398" y="2181826"/>
            <a:ext cx="3600450" cy="224729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73" name="Google Shape;73;p35"/>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938758" y="286789"/>
            <a:ext cx="7633742" cy="1119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6"/>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81"/>
        <p:cNvGrpSpPr/>
        <p:nvPr/>
      </p:nvGrpSpPr>
      <p:grpSpPr>
        <a:xfrm>
          <a:off x="0" y="0"/>
          <a:ext cx="0" cy="0"/>
          <a:chOff x="0" y="0"/>
          <a:chExt cx="0" cy="0"/>
        </a:xfrm>
      </p:grpSpPr>
      <p:sp>
        <p:nvSpPr>
          <p:cNvPr id="82" name="Google Shape;82;p37" title="right scallop background shape"/>
          <p:cNvSpPr/>
          <p:nvPr/>
        </p:nvSpPr>
        <p:spPr>
          <a:xfrm>
            <a:off x="5542359" y="0"/>
            <a:ext cx="3601641" cy="51435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3" name="Google Shape;83;p37"/>
          <p:cNvSpPr txBox="1">
            <a:spLocks noGrp="1"/>
          </p:cNvSpPr>
          <p:nvPr>
            <p:ph type="title"/>
          </p:nvPr>
        </p:nvSpPr>
        <p:spPr>
          <a:xfrm>
            <a:off x="6253414" y="342900"/>
            <a:ext cx="2319086" cy="8975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425"/>
              <a:buFont typeface="Gill Sans"/>
              <a:buNone/>
              <a:defRPr sz="1425"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7"/>
          <p:cNvSpPr txBox="1">
            <a:spLocks noGrp="1"/>
          </p:cNvSpPr>
          <p:nvPr>
            <p:ph type="body" idx="1"/>
          </p:nvPr>
        </p:nvSpPr>
        <p:spPr>
          <a:xfrm>
            <a:off x="573788" y="690283"/>
            <a:ext cx="4618814" cy="3738843"/>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525"/>
              </a:spcBef>
              <a:spcAft>
                <a:spcPts val="0"/>
              </a:spcAft>
              <a:buSzPts val="2400"/>
              <a:buChar char="•"/>
              <a:defRPr sz="2400"/>
            </a:lvl1pPr>
            <a:lvl2pPr marL="914400" lvl="1" indent="-361950" algn="l">
              <a:lnSpc>
                <a:spcPct val="110000"/>
              </a:lnSpc>
              <a:spcBef>
                <a:spcPts val="525"/>
              </a:spcBef>
              <a:spcAft>
                <a:spcPts val="0"/>
              </a:spcAft>
              <a:buSzPts val="2100"/>
              <a:buChar char="–"/>
              <a:defRPr sz="2100"/>
            </a:lvl2pPr>
            <a:lvl3pPr marL="1371600" lvl="2" indent="-342900" algn="l">
              <a:lnSpc>
                <a:spcPct val="110000"/>
              </a:lnSpc>
              <a:spcBef>
                <a:spcPts val="525"/>
              </a:spcBef>
              <a:spcAft>
                <a:spcPts val="0"/>
              </a:spcAft>
              <a:buSzPts val="1800"/>
              <a:buChar char="•"/>
              <a:defRPr sz="1800"/>
            </a:lvl3pPr>
            <a:lvl4pPr marL="1828800" lvl="3" indent="-323850" algn="l">
              <a:lnSpc>
                <a:spcPct val="110000"/>
              </a:lnSpc>
              <a:spcBef>
                <a:spcPts val="525"/>
              </a:spcBef>
              <a:spcAft>
                <a:spcPts val="0"/>
              </a:spcAft>
              <a:buSzPts val="1500"/>
              <a:buChar char="–"/>
              <a:defRPr sz="1500"/>
            </a:lvl4pPr>
            <a:lvl5pPr marL="2286000" lvl="4" indent="-323850" algn="l">
              <a:lnSpc>
                <a:spcPct val="110000"/>
              </a:lnSpc>
              <a:spcBef>
                <a:spcPts val="525"/>
              </a:spcBef>
              <a:spcAft>
                <a:spcPts val="0"/>
              </a:spcAft>
              <a:buSzPts val="1500"/>
              <a:buChar char="•"/>
              <a:defRPr sz="1500"/>
            </a:lvl5pPr>
            <a:lvl6pPr marL="2743200" lvl="5" indent="-323850" algn="l">
              <a:lnSpc>
                <a:spcPct val="110000"/>
              </a:lnSpc>
              <a:spcBef>
                <a:spcPts val="525"/>
              </a:spcBef>
              <a:spcAft>
                <a:spcPts val="0"/>
              </a:spcAft>
              <a:buSzPts val="1500"/>
              <a:buChar char="–"/>
              <a:defRPr sz="1500"/>
            </a:lvl6pPr>
            <a:lvl7pPr marL="3200400" lvl="6" indent="-323850" algn="l">
              <a:lnSpc>
                <a:spcPct val="110000"/>
              </a:lnSpc>
              <a:spcBef>
                <a:spcPts val="525"/>
              </a:spcBef>
              <a:spcAft>
                <a:spcPts val="0"/>
              </a:spcAft>
              <a:buSzPts val="1500"/>
              <a:buChar char="•"/>
              <a:defRPr sz="1500"/>
            </a:lvl7pPr>
            <a:lvl8pPr marL="3657600" lvl="7" indent="-323850" algn="l">
              <a:lnSpc>
                <a:spcPct val="110000"/>
              </a:lnSpc>
              <a:spcBef>
                <a:spcPts val="525"/>
              </a:spcBef>
              <a:spcAft>
                <a:spcPts val="0"/>
              </a:spcAft>
              <a:buSzPts val="1500"/>
              <a:buChar char="–"/>
              <a:defRPr sz="1500"/>
            </a:lvl8pPr>
            <a:lvl9pPr marL="4114800" lvl="8" indent="-323850" algn="l">
              <a:lnSpc>
                <a:spcPct val="110000"/>
              </a:lnSpc>
              <a:spcBef>
                <a:spcPts val="525"/>
              </a:spcBef>
              <a:spcAft>
                <a:spcPts val="0"/>
              </a:spcAft>
              <a:buSzPts val="1500"/>
              <a:buChar char="•"/>
              <a:defRPr sz="1500"/>
            </a:lvl9pPr>
          </a:lstStyle>
          <a:p>
            <a:endParaRPr/>
          </a:p>
        </p:txBody>
      </p:sp>
      <p:sp>
        <p:nvSpPr>
          <p:cNvPr id="85" name="Google Shape;85;p37"/>
          <p:cNvSpPr txBox="1">
            <a:spLocks noGrp="1"/>
          </p:cNvSpPr>
          <p:nvPr>
            <p:ph type="body" idx="2"/>
          </p:nvPr>
        </p:nvSpPr>
        <p:spPr>
          <a:xfrm>
            <a:off x="6253414" y="1306002"/>
            <a:ext cx="2319086" cy="312312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900"/>
              </a:spcBef>
              <a:spcAft>
                <a:spcPts val="0"/>
              </a:spcAft>
              <a:buSzPts val="1200"/>
              <a:buNone/>
              <a:defRPr sz="1200">
                <a:solidFill>
                  <a:schemeClr val="lt2"/>
                </a:solidFill>
              </a:defRPr>
            </a:lvl1pPr>
            <a:lvl2pPr marL="914400" lvl="1" indent="-228600" algn="l">
              <a:lnSpc>
                <a:spcPct val="110000"/>
              </a:lnSpc>
              <a:spcBef>
                <a:spcPts val="525"/>
              </a:spcBef>
              <a:spcAft>
                <a:spcPts val="0"/>
              </a:spcAft>
              <a:buSzPts val="1050"/>
              <a:buNone/>
              <a:defRPr sz="1050"/>
            </a:lvl2pPr>
            <a:lvl3pPr marL="1371600" lvl="2" indent="-228600" algn="l">
              <a:lnSpc>
                <a:spcPct val="110000"/>
              </a:lnSpc>
              <a:spcBef>
                <a:spcPts val="525"/>
              </a:spcBef>
              <a:spcAft>
                <a:spcPts val="0"/>
              </a:spcAft>
              <a:buSzPts val="900"/>
              <a:buNone/>
              <a:defRPr sz="900"/>
            </a:lvl3pPr>
            <a:lvl4pPr marL="1828800" lvl="3" indent="-228600" algn="l">
              <a:lnSpc>
                <a:spcPct val="110000"/>
              </a:lnSpc>
              <a:spcBef>
                <a:spcPts val="525"/>
              </a:spcBef>
              <a:spcAft>
                <a:spcPts val="0"/>
              </a:spcAft>
              <a:buSzPts val="750"/>
              <a:buNone/>
              <a:defRPr sz="750"/>
            </a:lvl4pPr>
            <a:lvl5pPr marL="2286000" lvl="4" indent="-228600" algn="l">
              <a:lnSpc>
                <a:spcPct val="110000"/>
              </a:lnSpc>
              <a:spcBef>
                <a:spcPts val="525"/>
              </a:spcBef>
              <a:spcAft>
                <a:spcPts val="0"/>
              </a:spcAft>
              <a:buSzPts val="750"/>
              <a:buNone/>
              <a:defRPr sz="750"/>
            </a:lvl5pPr>
            <a:lvl6pPr marL="2743200" lvl="5" indent="-228600" algn="l">
              <a:lnSpc>
                <a:spcPct val="110000"/>
              </a:lnSpc>
              <a:spcBef>
                <a:spcPts val="525"/>
              </a:spcBef>
              <a:spcAft>
                <a:spcPts val="0"/>
              </a:spcAft>
              <a:buSzPts val="750"/>
              <a:buNone/>
              <a:defRPr sz="750"/>
            </a:lvl6pPr>
            <a:lvl7pPr marL="3200400" lvl="6" indent="-228600" algn="l">
              <a:lnSpc>
                <a:spcPct val="110000"/>
              </a:lnSpc>
              <a:spcBef>
                <a:spcPts val="525"/>
              </a:spcBef>
              <a:spcAft>
                <a:spcPts val="0"/>
              </a:spcAft>
              <a:buSzPts val="750"/>
              <a:buNone/>
              <a:defRPr sz="750"/>
            </a:lvl7pPr>
            <a:lvl8pPr marL="3657600" lvl="7" indent="-228600" algn="l">
              <a:lnSpc>
                <a:spcPct val="110000"/>
              </a:lnSpc>
              <a:spcBef>
                <a:spcPts val="525"/>
              </a:spcBef>
              <a:spcAft>
                <a:spcPts val="0"/>
              </a:spcAft>
              <a:buSzPts val="750"/>
              <a:buNone/>
              <a:defRPr sz="750"/>
            </a:lvl8pPr>
            <a:lvl9pPr marL="4114800" lvl="8" indent="-228600" algn="l">
              <a:lnSpc>
                <a:spcPct val="110000"/>
              </a:lnSpc>
              <a:spcBef>
                <a:spcPts val="525"/>
              </a:spcBef>
              <a:spcAft>
                <a:spcPts val="0"/>
              </a:spcAft>
              <a:buSzPts val="750"/>
              <a:buNone/>
              <a:defRPr sz="750"/>
            </a:lvl9pPr>
          </a:lstStyle>
          <a:p>
            <a:endParaRPr/>
          </a:p>
        </p:txBody>
      </p:sp>
      <p:sp>
        <p:nvSpPr>
          <p:cNvPr id="86" name="Google Shape;86;p37"/>
          <p:cNvSpPr txBox="1">
            <a:spLocks noGrp="1"/>
          </p:cNvSpPr>
          <p:nvPr>
            <p:ph type="dt" idx="10"/>
          </p:nvPr>
        </p:nvSpPr>
        <p:spPr>
          <a:xfrm>
            <a:off x="573789" y="4781759"/>
            <a:ext cx="925016"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7"/>
          <p:cNvSpPr txBox="1">
            <a:spLocks noGrp="1"/>
          </p:cNvSpPr>
          <p:nvPr>
            <p:ph type="ftr" idx="11"/>
          </p:nvPr>
        </p:nvSpPr>
        <p:spPr>
          <a:xfrm>
            <a:off x="1577716" y="4781759"/>
            <a:ext cx="2611634"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7"/>
          <p:cNvSpPr txBox="1">
            <a:spLocks noGrp="1"/>
          </p:cNvSpPr>
          <p:nvPr>
            <p:ph type="sldNum" idx="12"/>
          </p:nvPr>
        </p:nvSpPr>
        <p:spPr>
          <a:xfrm>
            <a:off x="4268261" y="4781759"/>
            <a:ext cx="924342"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
        <p:nvSpPr>
          <p:cNvPr id="89" name="Google Shape;89;p37" title="left edge border"/>
          <p:cNvSpPr/>
          <p:nvPr/>
        </p:nvSpPr>
        <p:spPr>
          <a:xfrm>
            <a:off x="0" y="0"/>
            <a:ext cx="212598"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90"/>
        <p:cNvGrpSpPr/>
        <p:nvPr/>
      </p:nvGrpSpPr>
      <p:grpSpPr>
        <a:xfrm>
          <a:off x="0" y="0"/>
          <a:ext cx="0" cy="0"/>
          <a:chOff x="0" y="0"/>
          <a:chExt cx="0" cy="0"/>
        </a:xfrm>
      </p:grpSpPr>
      <p:sp>
        <p:nvSpPr>
          <p:cNvPr id="91" name="Google Shape;91;p38"/>
          <p:cNvSpPr>
            <a:spLocks noGrp="1"/>
          </p:cNvSpPr>
          <p:nvPr>
            <p:ph type="pic" idx="2"/>
          </p:nvPr>
        </p:nvSpPr>
        <p:spPr>
          <a:xfrm>
            <a:off x="212598" y="1"/>
            <a:ext cx="5516689" cy="5143499"/>
          </a:xfrm>
          <a:prstGeom prst="rect">
            <a:avLst/>
          </a:prstGeom>
          <a:noFill/>
          <a:ln>
            <a:noFill/>
          </a:ln>
        </p:spPr>
      </p:sp>
      <p:sp>
        <p:nvSpPr>
          <p:cNvPr id="92" name="Google Shape;92;p38" title="right scallop background shape"/>
          <p:cNvSpPr/>
          <p:nvPr/>
        </p:nvSpPr>
        <p:spPr>
          <a:xfrm>
            <a:off x="5542359" y="0"/>
            <a:ext cx="3601641" cy="51435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93" name="Google Shape;93;p38" title="left edge border"/>
          <p:cNvSpPr/>
          <p:nvPr/>
        </p:nvSpPr>
        <p:spPr>
          <a:xfrm>
            <a:off x="0" y="0"/>
            <a:ext cx="212598"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8"/>
          <p:cNvSpPr txBox="1">
            <a:spLocks noGrp="1"/>
          </p:cNvSpPr>
          <p:nvPr>
            <p:ph type="title"/>
          </p:nvPr>
        </p:nvSpPr>
        <p:spPr>
          <a:xfrm>
            <a:off x="6253413" y="342900"/>
            <a:ext cx="2319088" cy="8975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425"/>
              <a:buFont typeface="Gill Sans"/>
              <a:buNone/>
              <a:defRPr sz="1425"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8"/>
          <p:cNvSpPr txBox="1">
            <a:spLocks noGrp="1"/>
          </p:cNvSpPr>
          <p:nvPr>
            <p:ph type="body" idx="1"/>
          </p:nvPr>
        </p:nvSpPr>
        <p:spPr>
          <a:xfrm>
            <a:off x="6253413" y="1306002"/>
            <a:ext cx="2319088" cy="312312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900"/>
              </a:spcBef>
              <a:spcAft>
                <a:spcPts val="0"/>
              </a:spcAft>
              <a:buSzPts val="1200"/>
              <a:buNone/>
              <a:defRPr sz="1200">
                <a:solidFill>
                  <a:schemeClr val="lt2"/>
                </a:solidFill>
              </a:defRPr>
            </a:lvl1pPr>
            <a:lvl2pPr marL="914400" lvl="1" indent="-228600" algn="l">
              <a:lnSpc>
                <a:spcPct val="110000"/>
              </a:lnSpc>
              <a:spcBef>
                <a:spcPts val="525"/>
              </a:spcBef>
              <a:spcAft>
                <a:spcPts val="0"/>
              </a:spcAft>
              <a:buSzPts val="1050"/>
              <a:buNone/>
              <a:defRPr sz="1050"/>
            </a:lvl2pPr>
            <a:lvl3pPr marL="1371600" lvl="2" indent="-228600" algn="l">
              <a:lnSpc>
                <a:spcPct val="110000"/>
              </a:lnSpc>
              <a:spcBef>
                <a:spcPts val="525"/>
              </a:spcBef>
              <a:spcAft>
                <a:spcPts val="0"/>
              </a:spcAft>
              <a:buSzPts val="900"/>
              <a:buNone/>
              <a:defRPr sz="900"/>
            </a:lvl3pPr>
            <a:lvl4pPr marL="1828800" lvl="3" indent="-228600" algn="l">
              <a:lnSpc>
                <a:spcPct val="110000"/>
              </a:lnSpc>
              <a:spcBef>
                <a:spcPts val="525"/>
              </a:spcBef>
              <a:spcAft>
                <a:spcPts val="0"/>
              </a:spcAft>
              <a:buSzPts val="750"/>
              <a:buNone/>
              <a:defRPr sz="750"/>
            </a:lvl4pPr>
            <a:lvl5pPr marL="2286000" lvl="4" indent="-228600" algn="l">
              <a:lnSpc>
                <a:spcPct val="110000"/>
              </a:lnSpc>
              <a:spcBef>
                <a:spcPts val="525"/>
              </a:spcBef>
              <a:spcAft>
                <a:spcPts val="0"/>
              </a:spcAft>
              <a:buSzPts val="750"/>
              <a:buNone/>
              <a:defRPr sz="750"/>
            </a:lvl5pPr>
            <a:lvl6pPr marL="2743200" lvl="5" indent="-228600" algn="l">
              <a:lnSpc>
                <a:spcPct val="110000"/>
              </a:lnSpc>
              <a:spcBef>
                <a:spcPts val="525"/>
              </a:spcBef>
              <a:spcAft>
                <a:spcPts val="0"/>
              </a:spcAft>
              <a:buSzPts val="750"/>
              <a:buNone/>
              <a:defRPr sz="750"/>
            </a:lvl6pPr>
            <a:lvl7pPr marL="3200400" lvl="6" indent="-228600" algn="l">
              <a:lnSpc>
                <a:spcPct val="110000"/>
              </a:lnSpc>
              <a:spcBef>
                <a:spcPts val="525"/>
              </a:spcBef>
              <a:spcAft>
                <a:spcPts val="0"/>
              </a:spcAft>
              <a:buSzPts val="750"/>
              <a:buNone/>
              <a:defRPr sz="750"/>
            </a:lvl7pPr>
            <a:lvl8pPr marL="3657600" lvl="7" indent="-228600" algn="l">
              <a:lnSpc>
                <a:spcPct val="110000"/>
              </a:lnSpc>
              <a:spcBef>
                <a:spcPts val="525"/>
              </a:spcBef>
              <a:spcAft>
                <a:spcPts val="0"/>
              </a:spcAft>
              <a:buSzPts val="750"/>
              <a:buNone/>
              <a:defRPr sz="750"/>
            </a:lvl8pPr>
            <a:lvl9pPr marL="4114800" lvl="8" indent="-228600" algn="l">
              <a:lnSpc>
                <a:spcPct val="110000"/>
              </a:lnSpc>
              <a:spcBef>
                <a:spcPts val="525"/>
              </a:spcBef>
              <a:spcAft>
                <a:spcPts val="0"/>
              </a:spcAft>
              <a:buSzPts val="750"/>
              <a:buNone/>
              <a:defRPr sz="750"/>
            </a:lvl9pPr>
          </a:lstStyle>
          <a:p>
            <a:endParaRPr/>
          </a:p>
        </p:txBody>
      </p:sp>
      <p:sp>
        <p:nvSpPr>
          <p:cNvPr id="96" name="Google Shape;96;p38"/>
          <p:cNvSpPr txBox="1">
            <a:spLocks noGrp="1"/>
          </p:cNvSpPr>
          <p:nvPr>
            <p:ph type="dt" idx="10"/>
          </p:nvPr>
        </p:nvSpPr>
        <p:spPr>
          <a:xfrm>
            <a:off x="574463" y="4781759"/>
            <a:ext cx="92434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ftr" idx="11"/>
          </p:nvPr>
        </p:nvSpPr>
        <p:spPr>
          <a:xfrm>
            <a:off x="1577716" y="4781759"/>
            <a:ext cx="2611634"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8"/>
          <p:cNvSpPr txBox="1">
            <a:spLocks noGrp="1"/>
          </p:cNvSpPr>
          <p:nvPr>
            <p:ph type="sldNum" idx="12"/>
          </p:nvPr>
        </p:nvSpPr>
        <p:spPr>
          <a:xfrm>
            <a:off x="4265676" y="4781759"/>
            <a:ext cx="925830"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9"/>
        <p:cNvGrpSpPr/>
        <p:nvPr/>
      </p:nvGrpSpPr>
      <p:grpSpPr>
        <a:xfrm>
          <a:off x="0" y="0"/>
          <a:ext cx="0" cy="0"/>
          <a:chOff x="0" y="0"/>
          <a:chExt cx="0" cy="0"/>
        </a:xfrm>
      </p:grpSpPr>
      <p:sp>
        <p:nvSpPr>
          <p:cNvPr id="100" name="Google Shape;100;p39"/>
          <p:cNvSpPr txBox="1">
            <a:spLocks noGrp="1"/>
          </p:cNvSpPr>
          <p:nvPr>
            <p:ph type="title"/>
          </p:nvPr>
        </p:nvSpPr>
        <p:spPr>
          <a:xfrm>
            <a:off x="938758" y="286789"/>
            <a:ext cx="7633742" cy="1119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9"/>
          <p:cNvSpPr txBox="1">
            <a:spLocks noGrp="1"/>
          </p:cNvSpPr>
          <p:nvPr>
            <p:ph type="body" idx="1"/>
          </p:nvPr>
        </p:nvSpPr>
        <p:spPr>
          <a:xfrm rot="5400000">
            <a:off x="3408032" y="-754774"/>
            <a:ext cx="2695193" cy="763374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102" name="Google Shape;102;p39"/>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9"/>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9"/>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rot="5400000">
            <a:off x="6009139" y="1827392"/>
            <a:ext cx="4200303" cy="1119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0"/>
          <p:cNvSpPr txBox="1">
            <a:spLocks noGrp="1"/>
          </p:cNvSpPr>
          <p:nvPr>
            <p:ph type="body" idx="1"/>
          </p:nvPr>
        </p:nvSpPr>
        <p:spPr>
          <a:xfrm rot="5400000">
            <a:off x="1990043" y="-760278"/>
            <a:ext cx="4200304" cy="629443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108" name="Google Shape;108;p40"/>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4800"/>
              <a:buFont typeface="Impact"/>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1" name="Google Shape;21;p27"/>
          <p:cNvSpPr txBox="1">
            <a:spLocks noGrp="1"/>
          </p:cNvSpPr>
          <p:nvPr>
            <p:ph type="body" idx="1"/>
          </p:nvPr>
        </p:nvSpPr>
        <p:spPr>
          <a:xfrm>
            <a:off x="457200" y="1995750"/>
            <a:ext cx="2682600" cy="2679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22" name="Google Shape;22;p27"/>
          <p:cNvSpPr txBox="1">
            <a:spLocks noGrp="1"/>
          </p:cNvSpPr>
          <p:nvPr>
            <p:ph type="body" idx="2"/>
          </p:nvPr>
        </p:nvSpPr>
        <p:spPr>
          <a:xfrm>
            <a:off x="3415578" y="1995750"/>
            <a:ext cx="2682600" cy="2679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23" name="Google Shape;23;p27"/>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4"/>
        <p:cNvGrpSpPr/>
        <p:nvPr/>
      </p:nvGrpSpPr>
      <p:grpSpPr>
        <a:xfrm>
          <a:off x="0" y="0"/>
          <a:ext cx="0" cy="0"/>
          <a:chOff x="0" y="0"/>
          <a:chExt cx="0" cy="0"/>
        </a:xfrm>
      </p:grpSpPr>
      <p:sp>
        <p:nvSpPr>
          <p:cNvPr id="25" name="Google Shape;25;p28"/>
          <p:cNvSpPr txBox="1">
            <a:spLocks noGrp="1"/>
          </p:cNvSpPr>
          <p:nvPr>
            <p:ph type="ctrTitle"/>
          </p:nvPr>
        </p:nvSpPr>
        <p:spPr>
          <a:xfrm>
            <a:off x="1085850" y="2031025"/>
            <a:ext cx="4676700" cy="1159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4800"/>
              <a:buFont typeface="Impact"/>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6" name="Google Shape;26;p28"/>
          <p:cNvSpPr txBox="1">
            <a:spLocks noGrp="1"/>
          </p:cNvSpPr>
          <p:nvPr>
            <p:ph type="subTitle" idx="1"/>
          </p:nvPr>
        </p:nvSpPr>
        <p:spPr>
          <a:xfrm>
            <a:off x="1085850" y="3287726"/>
            <a:ext cx="4676700" cy="3837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1800"/>
              <a:buNone/>
              <a:defRPr>
                <a:solidFill>
                  <a:schemeClr val="dk2"/>
                </a:solidFill>
              </a:defRPr>
            </a:lvl1pPr>
            <a:lvl2pPr lvl="1" algn="l">
              <a:lnSpc>
                <a:spcPct val="110000"/>
              </a:lnSpc>
              <a:spcBef>
                <a:spcPts val="0"/>
              </a:spcBef>
              <a:spcAft>
                <a:spcPts val="0"/>
              </a:spcAft>
              <a:buClr>
                <a:schemeClr val="dk2"/>
              </a:buClr>
              <a:buSzPts val="3000"/>
              <a:buNone/>
              <a:defRPr sz="3000">
                <a:solidFill>
                  <a:schemeClr val="dk2"/>
                </a:solidFill>
              </a:defRPr>
            </a:lvl2pPr>
            <a:lvl3pPr lvl="2" algn="l">
              <a:lnSpc>
                <a:spcPct val="110000"/>
              </a:lnSpc>
              <a:spcBef>
                <a:spcPts val="0"/>
              </a:spcBef>
              <a:spcAft>
                <a:spcPts val="0"/>
              </a:spcAft>
              <a:buClr>
                <a:schemeClr val="dk2"/>
              </a:buClr>
              <a:buSzPts val="3000"/>
              <a:buNone/>
              <a:defRPr sz="3000">
                <a:solidFill>
                  <a:schemeClr val="dk2"/>
                </a:solidFill>
              </a:defRPr>
            </a:lvl3pPr>
            <a:lvl4pPr lvl="3" algn="l">
              <a:lnSpc>
                <a:spcPct val="110000"/>
              </a:lnSpc>
              <a:spcBef>
                <a:spcPts val="0"/>
              </a:spcBef>
              <a:spcAft>
                <a:spcPts val="0"/>
              </a:spcAft>
              <a:buClr>
                <a:schemeClr val="dk2"/>
              </a:buClr>
              <a:buSzPts val="3000"/>
              <a:buNone/>
              <a:defRPr sz="3000">
                <a:solidFill>
                  <a:schemeClr val="dk2"/>
                </a:solidFill>
              </a:defRPr>
            </a:lvl4pPr>
            <a:lvl5pPr lvl="4" algn="l">
              <a:lnSpc>
                <a:spcPct val="110000"/>
              </a:lnSpc>
              <a:spcBef>
                <a:spcPts val="0"/>
              </a:spcBef>
              <a:spcAft>
                <a:spcPts val="0"/>
              </a:spcAft>
              <a:buClr>
                <a:schemeClr val="dk2"/>
              </a:buClr>
              <a:buSzPts val="3000"/>
              <a:buNone/>
              <a:defRPr sz="3000">
                <a:solidFill>
                  <a:schemeClr val="dk2"/>
                </a:solidFill>
              </a:defRPr>
            </a:lvl5pPr>
            <a:lvl6pPr lvl="5" algn="l">
              <a:lnSpc>
                <a:spcPct val="110000"/>
              </a:lnSpc>
              <a:spcBef>
                <a:spcPts val="0"/>
              </a:spcBef>
              <a:spcAft>
                <a:spcPts val="0"/>
              </a:spcAft>
              <a:buClr>
                <a:schemeClr val="dk2"/>
              </a:buClr>
              <a:buSzPts val="3000"/>
              <a:buNone/>
              <a:defRPr sz="3000">
                <a:solidFill>
                  <a:schemeClr val="dk2"/>
                </a:solidFill>
              </a:defRPr>
            </a:lvl6pPr>
            <a:lvl7pPr lvl="6" algn="l">
              <a:lnSpc>
                <a:spcPct val="110000"/>
              </a:lnSpc>
              <a:spcBef>
                <a:spcPts val="0"/>
              </a:spcBef>
              <a:spcAft>
                <a:spcPts val="0"/>
              </a:spcAft>
              <a:buClr>
                <a:schemeClr val="dk2"/>
              </a:buClr>
              <a:buSzPts val="3000"/>
              <a:buNone/>
              <a:defRPr sz="3000">
                <a:solidFill>
                  <a:schemeClr val="dk2"/>
                </a:solidFill>
              </a:defRPr>
            </a:lvl7pPr>
            <a:lvl8pPr lvl="7" algn="l">
              <a:lnSpc>
                <a:spcPct val="110000"/>
              </a:lnSpc>
              <a:spcBef>
                <a:spcPts val="0"/>
              </a:spcBef>
              <a:spcAft>
                <a:spcPts val="0"/>
              </a:spcAft>
              <a:buClr>
                <a:schemeClr val="dk2"/>
              </a:buClr>
              <a:buSzPts val="3000"/>
              <a:buNone/>
              <a:defRPr sz="3000">
                <a:solidFill>
                  <a:schemeClr val="dk2"/>
                </a:solidFill>
              </a:defRPr>
            </a:lvl8pPr>
            <a:lvl9pPr lvl="8" algn="l">
              <a:lnSpc>
                <a:spcPct val="110000"/>
              </a:lnSpc>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4800"/>
              <a:buFont typeface="Impact"/>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29"/>
          <p:cNvSpPr txBox="1">
            <a:spLocks noGrp="1"/>
          </p:cNvSpPr>
          <p:nvPr>
            <p:ph type="body" idx="1"/>
          </p:nvPr>
        </p:nvSpPr>
        <p:spPr>
          <a:xfrm>
            <a:off x="457200" y="1995750"/>
            <a:ext cx="2563500" cy="26790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600"/>
              </a:spcBef>
              <a:spcAft>
                <a:spcPts val="0"/>
              </a:spcAft>
              <a:buSzPts val="1600"/>
              <a:buChar char="▸"/>
              <a:defRPr sz="1600"/>
            </a:lvl1pPr>
            <a:lvl2pPr marL="914400" lvl="1" indent="-330200" algn="l">
              <a:lnSpc>
                <a:spcPct val="110000"/>
              </a:lnSpc>
              <a:spcBef>
                <a:spcPts val="600"/>
              </a:spcBef>
              <a:spcAft>
                <a:spcPts val="0"/>
              </a:spcAft>
              <a:buSzPts val="1600"/>
              <a:buChar char="▹"/>
              <a:defRPr sz="1600"/>
            </a:lvl2pPr>
            <a:lvl3pPr marL="1371600" lvl="2" indent="-330200" algn="l">
              <a:lnSpc>
                <a:spcPct val="110000"/>
              </a:lnSpc>
              <a:spcBef>
                <a:spcPts val="600"/>
              </a:spcBef>
              <a:spcAft>
                <a:spcPts val="0"/>
              </a:spcAft>
              <a:buSzPts val="1600"/>
              <a:buChar char="▹"/>
              <a:defRPr sz="1600"/>
            </a:lvl3pPr>
            <a:lvl4pPr marL="1828800" lvl="3" indent="-330200" algn="l">
              <a:lnSpc>
                <a:spcPct val="110000"/>
              </a:lnSpc>
              <a:spcBef>
                <a:spcPts val="600"/>
              </a:spcBef>
              <a:spcAft>
                <a:spcPts val="0"/>
              </a:spcAft>
              <a:buSzPts val="1600"/>
              <a:buChar char="▹"/>
              <a:defRPr sz="1600"/>
            </a:lvl4pPr>
            <a:lvl5pPr marL="2286000" lvl="4" indent="-330200" algn="l">
              <a:lnSpc>
                <a:spcPct val="110000"/>
              </a:lnSpc>
              <a:spcBef>
                <a:spcPts val="600"/>
              </a:spcBef>
              <a:spcAft>
                <a:spcPts val="0"/>
              </a:spcAft>
              <a:buSzPts val="1600"/>
              <a:buChar char="▹"/>
              <a:defRPr sz="1600"/>
            </a:lvl5pPr>
            <a:lvl6pPr marL="2743200" lvl="5" indent="-330200" algn="l">
              <a:lnSpc>
                <a:spcPct val="110000"/>
              </a:lnSpc>
              <a:spcBef>
                <a:spcPts val="600"/>
              </a:spcBef>
              <a:spcAft>
                <a:spcPts val="0"/>
              </a:spcAft>
              <a:buSzPts val="1600"/>
              <a:buChar char="▹"/>
              <a:defRPr sz="1600"/>
            </a:lvl6pPr>
            <a:lvl7pPr marL="3200400" lvl="6" indent="-330200" algn="l">
              <a:lnSpc>
                <a:spcPct val="110000"/>
              </a:lnSpc>
              <a:spcBef>
                <a:spcPts val="600"/>
              </a:spcBef>
              <a:spcAft>
                <a:spcPts val="0"/>
              </a:spcAft>
              <a:buSzPts val="1600"/>
              <a:buChar char="▹"/>
              <a:defRPr sz="1600"/>
            </a:lvl7pPr>
            <a:lvl8pPr marL="3657600" lvl="7" indent="-330200" algn="l">
              <a:lnSpc>
                <a:spcPct val="110000"/>
              </a:lnSpc>
              <a:spcBef>
                <a:spcPts val="600"/>
              </a:spcBef>
              <a:spcAft>
                <a:spcPts val="0"/>
              </a:spcAft>
              <a:buSzPts val="1600"/>
              <a:buChar char="▹"/>
              <a:defRPr sz="1600"/>
            </a:lvl8pPr>
            <a:lvl9pPr marL="4114800" lvl="8" indent="-330200" algn="l">
              <a:lnSpc>
                <a:spcPct val="110000"/>
              </a:lnSpc>
              <a:spcBef>
                <a:spcPts val="600"/>
              </a:spcBef>
              <a:spcAft>
                <a:spcPts val="0"/>
              </a:spcAft>
              <a:buSzPts val="1600"/>
              <a:buChar char="▹"/>
              <a:defRPr sz="1600"/>
            </a:lvl9pPr>
          </a:lstStyle>
          <a:p>
            <a:endParaRPr/>
          </a:p>
        </p:txBody>
      </p:sp>
      <p:sp>
        <p:nvSpPr>
          <p:cNvPr id="30" name="Google Shape;30;p29"/>
          <p:cNvSpPr txBox="1">
            <a:spLocks noGrp="1"/>
          </p:cNvSpPr>
          <p:nvPr>
            <p:ph type="body" idx="2"/>
          </p:nvPr>
        </p:nvSpPr>
        <p:spPr>
          <a:xfrm>
            <a:off x="3290250" y="1995750"/>
            <a:ext cx="2563500" cy="26790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600"/>
              </a:spcBef>
              <a:spcAft>
                <a:spcPts val="0"/>
              </a:spcAft>
              <a:buSzPts val="1600"/>
              <a:buChar char="▸"/>
              <a:defRPr sz="1600"/>
            </a:lvl1pPr>
            <a:lvl2pPr marL="914400" lvl="1" indent="-330200" algn="l">
              <a:lnSpc>
                <a:spcPct val="110000"/>
              </a:lnSpc>
              <a:spcBef>
                <a:spcPts val="600"/>
              </a:spcBef>
              <a:spcAft>
                <a:spcPts val="0"/>
              </a:spcAft>
              <a:buSzPts val="1600"/>
              <a:buChar char="▹"/>
              <a:defRPr sz="1600"/>
            </a:lvl2pPr>
            <a:lvl3pPr marL="1371600" lvl="2" indent="-330200" algn="l">
              <a:lnSpc>
                <a:spcPct val="110000"/>
              </a:lnSpc>
              <a:spcBef>
                <a:spcPts val="600"/>
              </a:spcBef>
              <a:spcAft>
                <a:spcPts val="0"/>
              </a:spcAft>
              <a:buSzPts val="1600"/>
              <a:buChar char="▹"/>
              <a:defRPr sz="1600"/>
            </a:lvl3pPr>
            <a:lvl4pPr marL="1828800" lvl="3" indent="-330200" algn="l">
              <a:lnSpc>
                <a:spcPct val="110000"/>
              </a:lnSpc>
              <a:spcBef>
                <a:spcPts val="600"/>
              </a:spcBef>
              <a:spcAft>
                <a:spcPts val="0"/>
              </a:spcAft>
              <a:buSzPts val="1600"/>
              <a:buChar char="▹"/>
              <a:defRPr sz="1600"/>
            </a:lvl4pPr>
            <a:lvl5pPr marL="2286000" lvl="4" indent="-330200" algn="l">
              <a:lnSpc>
                <a:spcPct val="110000"/>
              </a:lnSpc>
              <a:spcBef>
                <a:spcPts val="600"/>
              </a:spcBef>
              <a:spcAft>
                <a:spcPts val="0"/>
              </a:spcAft>
              <a:buSzPts val="1600"/>
              <a:buChar char="▹"/>
              <a:defRPr sz="1600"/>
            </a:lvl5pPr>
            <a:lvl6pPr marL="2743200" lvl="5" indent="-330200" algn="l">
              <a:lnSpc>
                <a:spcPct val="110000"/>
              </a:lnSpc>
              <a:spcBef>
                <a:spcPts val="600"/>
              </a:spcBef>
              <a:spcAft>
                <a:spcPts val="0"/>
              </a:spcAft>
              <a:buSzPts val="1600"/>
              <a:buChar char="▹"/>
              <a:defRPr sz="1600"/>
            </a:lvl6pPr>
            <a:lvl7pPr marL="3200400" lvl="6" indent="-330200" algn="l">
              <a:lnSpc>
                <a:spcPct val="110000"/>
              </a:lnSpc>
              <a:spcBef>
                <a:spcPts val="600"/>
              </a:spcBef>
              <a:spcAft>
                <a:spcPts val="0"/>
              </a:spcAft>
              <a:buSzPts val="1600"/>
              <a:buChar char="▹"/>
              <a:defRPr sz="1600"/>
            </a:lvl7pPr>
            <a:lvl8pPr marL="3657600" lvl="7" indent="-330200" algn="l">
              <a:lnSpc>
                <a:spcPct val="110000"/>
              </a:lnSpc>
              <a:spcBef>
                <a:spcPts val="600"/>
              </a:spcBef>
              <a:spcAft>
                <a:spcPts val="0"/>
              </a:spcAft>
              <a:buSzPts val="1600"/>
              <a:buChar char="▹"/>
              <a:defRPr sz="1600"/>
            </a:lvl8pPr>
            <a:lvl9pPr marL="4114800" lvl="8" indent="-330200" algn="l">
              <a:lnSpc>
                <a:spcPct val="110000"/>
              </a:lnSpc>
              <a:spcBef>
                <a:spcPts val="600"/>
              </a:spcBef>
              <a:spcAft>
                <a:spcPts val="0"/>
              </a:spcAft>
              <a:buSzPts val="1600"/>
              <a:buChar char="▹"/>
              <a:defRPr sz="1600"/>
            </a:lvl9pPr>
          </a:lstStyle>
          <a:p>
            <a:endParaRPr/>
          </a:p>
        </p:txBody>
      </p:sp>
      <p:sp>
        <p:nvSpPr>
          <p:cNvPr id="31" name="Google Shape;31;p29"/>
          <p:cNvSpPr txBox="1">
            <a:spLocks noGrp="1"/>
          </p:cNvSpPr>
          <p:nvPr>
            <p:ph type="body" idx="3"/>
          </p:nvPr>
        </p:nvSpPr>
        <p:spPr>
          <a:xfrm>
            <a:off x="6123300" y="1995750"/>
            <a:ext cx="2563500" cy="26790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600"/>
              </a:spcBef>
              <a:spcAft>
                <a:spcPts val="0"/>
              </a:spcAft>
              <a:buSzPts val="1600"/>
              <a:buChar char="▸"/>
              <a:defRPr sz="1600"/>
            </a:lvl1pPr>
            <a:lvl2pPr marL="914400" lvl="1" indent="-330200" algn="l">
              <a:lnSpc>
                <a:spcPct val="110000"/>
              </a:lnSpc>
              <a:spcBef>
                <a:spcPts val="600"/>
              </a:spcBef>
              <a:spcAft>
                <a:spcPts val="0"/>
              </a:spcAft>
              <a:buSzPts val="1600"/>
              <a:buChar char="▹"/>
              <a:defRPr sz="1600"/>
            </a:lvl2pPr>
            <a:lvl3pPr marL="1371600" lvl="2" indent="-330200" algn="l">
              <a:lnSpc>
                <a:spcPct val="110000"/>
              </a:lnSpc>
              <a:spcBef>
                <a:spcPts val="600"/>
              </a:spcBef>
              <a:spcAft>
                <a:spcPts val="0"/>
              </a:spcAft>
              <a:buSzPts val="1600"/>
              <a:buChar char="▹"/>
              <a:defRPr sz="1600"/>
            </a:lvl3pPr>
            <a:lvl4pPr marL="1828800" lvl="3" indent="-330200" algn="l">
              <a:lnSpc>
                <a:spcPct val="110000"/>
              </a:lnSpc>
              <a:spcBef>
                <a:spcPts val="600"/>
              </a:spcBef>
              <a:spcAft>
                <a:spcPts val="0"/>
              </a:spcAft>
              <a:buSzPts val="1600"/>
              <a:buChar char="▹"/>
              <a:defRPr sz="1600"/>
            </a:lvl4pPr>
            <a:lvl5pPr marL="2286000" lvl="4" indent="-330200" algn="l">
              <a:lnSpc>
                <a:spcPct val="110000"/>
              </a:lnSpc>
              <a:spcBef>
                <a:spcPts val="600"/>
              </a:spcBef>
              <a:spcAft>
                <a:spcPts val="0"/>
              </a:spcAft>
              <a:buSzPts val="1600"/>
              <a:buChar char="▹"/>
              <a:defRPr sz="1600"/>
            </a:lvl5pPr>
            <a:lvl6pPr marL="2743200" lvl="5" indent="-330200" algn="l">
              <a:lnSpc>
                <a:spcPct val="110000"/>
              </a:lnSpc>
              <a:spcBef>
                <a:spcPts val="600"/>
              </a:spcBef>
              <a:spcAft>
                <a:spcPts val="0"/>
              </a:spcAft>
              <a:buSzPts val="1600"/>
              <a:buChar char="▹"/>
              <a:defRPr sz="1600"/>
            </a:lvl6pPr>
            <a:lvl7pPr marL="3200400" lvl="6" indent="-330200" algn="l">
              <a:lnSpc>
                <a:spcPct val="110000"/>
              </a:lnSpc>
              <a:spcBef>
                <a:spcPts val="600"/>
              </a:spcBef>
              <a:spcAft>
                <a:spcPts val="0"/>
              </a:spcAft>
              <a:buSzPts val="1600"/>
              <a:buChar char="▹"/>
              <a:defRPr sz="1600"/>
            </a:lvl7pPr>
            <a:lvl8pPr marL="3657600" lvl="7" indent="-330200" algn="l">
              <a:lnSpc>
                <a:spcPct val="110000"/>
              </a:lnSpc>
              <a:spcBef>
                <a:spcPts val="600"/>
              </a:spcBef>
              <a:spcAft>
                <a:spcPts val="0"/>
              </a:spcAft>
              <a:buSzPts val="1600"/>
              <a:buChar char="▹"/>
              <a:defRPr sz="1600"/>
            </a:lvl8pPr>
            <a:lvl9pPr marL="4114800" lvl="8" indent="-330200" algn="l">
              <a:lnSpc>
                <a:spcPct val="110000"/>
              </a:lnSpc>
              <a:spcBef>
                <a:spcPts val="600"/>
              </a:spcBef>
              <a:spcAft>
                <a:spcPts val="0"/>
              </a:spcAft>
              <a:buSzPts val="1600"/>
              <a:buChar char="▹"/>
              <a:defRPr sz="1600"/>
            </a:lvl9pPr>
          </a:lstStyle>
          <a:p>
            <a:endParaRPr/>
          </a:p>
        </p:txBody>
      </p:sp>
      <p:sp>
        <p:nvSpPr>
          <p:cNvPr id="32" name="Google Shape;32;p29"/>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4800"/>
              <a:buFont typeface="Impact"/>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5" name="Google Shape;35;p30"/>
          <p:cNvSpPr txBox="1">
            <a:spLocks noGrp="1"/>
          </p:cNvSpPr>
          <p:nvPr>
            <p:ph type="body" idx="1"/>
          </p:nvPr>
        </p:nvSpPr>
        <p:spPr>
          <a:xfrm>
            <a:off x="457200" y="1995750"/>
            <a:ext cx="5640900" cy="26409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55600" algn="l">
              <a:lnSpc>
                <a:spcPct val="110000"/>
              </a:lnSpc>
              <a:spcBef>
                <a:spcPts val="600"/>
              </a:spcBef>
              <a:spcAft>
                <a:spcPts val="0"/>
              </a:spcAft>
              <a:buSzPts val="2000"/>
              <a:buChar char="▹"/>
              <a:defRPr/>
            </a:lvl4pPr>
            <a:lvl5pPr marL="2286000" lvl="4" indent="-355600" algn="l">
              <a:lnSpc>
                <a:spcPct val="110000"/>
              </a:lnSpc>
              <a:spcBef>
                <a:spcPts val="600"/>
              </a:spcBef>
              <a:spcAft>
                <a:spcPts val="0"/>
              </a:spcAft>
              <a:buSzPts val="2000"/>
              <a:buChar char="▹"/>
              <a:defRPr/>
            </a:lvl5pPr>
            <a:lvl6pPr marL="2743200" lvl="5" indent="-355600" algn="l">
              <a:lnSpc>
                <a:spcPct val="110000"/>
              </a:lnSpc>
              <a:spcBef>
                <a:spcPts val="600"/>
              </a:spcBef>
              <a:spcAft>
                <a:spcPts val="0"/>
              </a:spcAft>
              <a:buSzPts val="2000"/>
              <a:buChar char="▹"/>
              <a:defRPr/>
            </a:lvl6pPr>
            <a:lvl7pPr marL="3200400" lvl="6" indent="-355600" algn="l">
              <a:lnSpc>
                <a:spcPct val="110000"/>
              </a:lnSpc>
              <a:spcBef>
                <a:spcPts val="600"/>
              </a:spcBef>
              <a:spcAft>
                <a:spcPts val="0"/>
              </a:spcAft>
              <a:buSzPts val="2000"/>
              <a:buChar char="▹"/>
              <a:defRPr/>
            </a:lvl7pPr>
            <a:lvl8pPr marL="3657600" lvl="7" indent="-355600" algn="l">
              <a:lnSpc>
                <a:spcPct val="110000"/>
              </a:lnSpc>
              <a:spcBef>
                <a:spcPts val="600"/>
              </a:spcBef>
              <a:spcAft>
                <a:spcPts val="0"/>
              </a:spcAft>
              <a:buSzPts val="2000"/>
              <a:buChar char="▹"/>
              <a:defRPr/>
            </a:lvl8pPr>
            <a:lvl9pPr marL="4114800" lvl="8" indent="-355600" algn="l">
              <a:lnSpc>
                <a:spcPct val="110000"/>
              </a:lnSpc>
              <a:spcBef>
                <a:spcPts val="600"/>
              </a:spcBef>
              <a:spcAft>
                <a:spcPts val="0"/>
              </a:spcAft>
              <a:buSzPts val="2000"/>
              <a:buChar char="▹"/>
              <a:defRPr/>
            </a:lvl9pPr>
          </a:lstStyle>
          <a:p>
            <a:endParaRPr/>
          </a:p>
        </p:txBody>
      </p:sp>
      <p:sp>
        <p:nvSpPr>
          <p:cNvPr id="36" name="Google Shape;36;p30"/>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37"/>
        <p:cNvGrpSpPr/>
        <p:nvPr/>
      </p:nvGrpSpPr>
      <p:grpSpPr>
        <a:xfrm>
          <a:off x="0" y="0"/>
          <a:ext cx="0" cy="0"/>
          <a:chOff x="0" y="0"/>
          <a:chExt cx="0" cy="0"/>
        </a:xfrm>
      </p:grpSpPr>
      <p:sp>
        <p:nvSpPr>
          <p:cNvPr id="38" name="Google Shape;38;p31" title="scalloped circle"/>
          <p:cNvSpPr/>
          <p:nvPr/>
        </p:nvSpPr>
        <p:spPr>
          <a:xfrm>
            <a:off x="2667763" y="473202"/>
            <a:ext cx="3926681" cy="3921919"/>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39" name="Google Shape;39;p31"/>
          <p:cNvSpPr txBox="1">
            <a:spLocks noGrp="1"/>
          </p:cNvSpPr>
          <p:nvPr>
            <p:ph type="ctrTitle"/>
          </p:nvPr>
        </p:nvSpPr>
        <p:spPr>
          <a:xfrm>
            <a:off x="808892" y="823791"/>
            <a:ext cx="7738814" cy="329624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7500"/>
              <a:buFont typeface="Impact"/>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1"/>
          <p:cNvSpPr txBox="1">
            <a:spLocks noGrp="1"/>
          </p:cNvSpPr>
          <p:nvPr>
            <p:ph type="subTitle" idx="1"/>
          </p:nvPr>
        </p:nvSpPr>
        <p:spPr>
          <a:xfrm>
            <a:off x="1661284" y="4484398"/>
            <a:ext cx="6034030" cy="55670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25"/>
              </a:spcBef>
              <a:spcAft>
                <a:spcPts val="0"/>
              </a:spcAft>
              <a:buSzPts val="1500"/>
              <a:buNone/>
              <a:defRPr sz="1500" b="1" i="0" cap="none">
                <a:solidFill>
                  <a:schemeClr val="dk2"/>
                </a:solidFill>
              </a:defRPr>
            </a:lvl1pPr>
            <a:lvl2pPr lvl="1" algn="ctr">
              <a:lnSpc>
                <a:spcPct val="110000"/>
              </a:lnSpc>
              <a:spcBef>
                <a:spcPts val="525"/>
              </a:spcBef>
              <a:spcAft>
                <a:spcPts val="0"/>
              </a:spcAft>
              <a:buSzPts val="1500"/>
              <a:buNone/>
              <a:defRPr sz="1500"/>
            </a:lvl2pPr>
            <a:lvl3pPr lvl="2" algn="ctr">
              <a:lnSpc>
                <a:spcPct val="110000"/>
              </a:lnSpc>
              <a:spcBef>
                <a:spcPts val="525"/>
              </a:spcBef>
              <a:spcAft>
                <a:spcPts val="0"/>
              </a:spcAft>
              <a:buSzPts val="1350"/>
              <a:buNone/>
              <a:defRPr sz="1350"/>
            </a:lvl3pPr>
            <a:lvl4pPr lvl="3" algn="ctr">
              <a:lnSpc>
                <a:spcPct val="110000"/>
              </a:lnSpc>
              <a:spcBef>
                <a:spcPts val="525"/>
              </a:spcBef>
              <a:spcAft>
                <a:spcPts val="0"/>
              </a:spcAft>
              <a:buSzPts val="1200"/>
              <a:buNone/>
              <a:defRPr sz="1200"/>
            </a:lvl4pPr>
            <a:lvl5pPr lvl="4" algn="ctr">
              <a:lnSpc>
                <a:spcPct val="110000"/>
              </a:lnSpc>
              <a:spcBef>
                <a:spcPts val="525"/>
              </a:spcBef>
              <a:spcAft>
                <a:spcPts val="0"/>
              </a:spcAft>
              <a:buSzPts val="1200"/>
              <a:buNone/>
              <a:defRPr sz="1200"/>
            </a:lvl5pPr>
            <a:lvl6pPr lvl="5" algn="ctr">
              <a:lnSpc>
                <a:spcPct val="110000"/>
              </a:lnSpc>
              <a:spcBef>
                <a:spcPts val="525"/>
              </a:spcBef>
              <a:spcAft>
                <a:spcPts val="0"/>
              </a:spcAft>
              <a:buSzPts val="1200"/>
              <a:buNone/>
              <a:defRPr sz="1200"/>
            </a:lvl6pPr>
            <a:lvl7pPr lvl="6" algn="ctr">
              <a:lnSpc>
                <a:spcPct val="110000"/>
              </a:lnSpc>
              <a:spcBef>
                <a:spcPts val="525"/>
              </a:spcBef>
              <a:spcAft>
                <a:spcPts val="0"/>
              </a:spcAft>
              <a:buSzPts val="1200"/>
              <a:buNone/>
              <a:defRPr sz="1200"/>
            </a:lvl7pPr>
            <a:lvl8pPr lvl="7" algn="ctr">
              <a:lnSpc>
                <a:spcPct val="110000"/>
              </a:lnSpc>
              <a:spcBef>
                <a:spcPts val="525"/>
              </a:spcBef>
              <a:spcAft>
                <a:spcPts val="0"/>
              </a:spcAft>
              <a:buSzPts val="1200"/>
              <a:buNone/>
              <a:defRPr sz="1200"/>
            </a:lvl8pPr>
            <a:lvl9pPr lvl="8" algn="ctr">
              <a:lnSpc>
                <a:spcPct val="110000"/>
              </a:lnSpc>
              <a:spcBef>
                <a:spcPts val="525"/>
              </a:spcBef>
              <a:spcAft>
                <a:spcPts val="0"/>
              </a:spcAft>
              <a:buSzPts val="1200"/>
              <a:buNone/>
              <a:defRPr sz="1200"/>
            </a:lvl9pPr>
          </a:lstStyle>
          <a:p>
            <a:endParaRPr/>
          </a:p>
        </p:txBody>
      </p:sp>
      <p:sp>
        <p:nvSpPr>
          <p:cNvPr id="41" name="Google Shape;41;p31"/>
          <p:cNvSpPr txBox="1">
            <a:spLocks noGrp="1"/>
          </p:cNvSpPr>
          <p:nvPr>
            <p:ph type="dt" idx="10"/>
          </p:nvPr>
        </p:nvSpPr>
        <p:spPr>
          <a:xfrm>
            <a:off x="808892"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000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35249"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00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
        <p:nvSpPr>
          <p:cNvPr id="44" name="Google Shape;44;p31" title="left edge border"/>
          <p:cNvSpPr/>
          <p:nvPr/>
        </p:nvSpPr>
        <p:spPr>
          <a:xfrm>
            <a:off x="0" y="0"/>
            <a:ext cx="212598"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938758" y="286789"/>
            <a:ext cx="7633742" cy="1119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938758" y="1714501"/>
            <a:ext cx="7633742" cy="269519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525"/>
              </a:spcBef>
              <a:spcAft>
                <a:spcPts val="0"/>
              </a:spcAft>
              <a:buSzPts val="1800"/>
              <a:buChar char="•"/>
              <a:defRPr/>
            </a:lvl1pPr>
            <a:lvl2pPr marL="914400" lvl="1" indent="-342900" algn="l">
              <a:lnSpc>
                <a:spcPct val="110000"/>
              </a:lnSpc>
              <a:spcBef>
                <a:spcPts val="525"/>
              </a:spcBef>
              <a:spcAft>
                <a:spcPts val="0"/>
              </a:spcAft>
              <a:buSzPts val="1800"/>
              <a:buChar char="–"/>
              <a:defRPr/>
            </a:lvl2pPr>
            <a:lvl3pPr marL="1371600" lvl="2" indent="-342900" algn="l">
              <a:lnSpc>
                <a:spcPct val="110000"/>
              </a:lnSpc>
              <a:spcBef>
                <a:spcPts val="525"/>
              </a:spcBef>
              <a:spcAft>
                <a:spcPts val="0"/>
              </a:spcAft>
              <a:buSzPts val="1800"/>
              <a:buChar char="•"/>
              <a:defRPr/>
            </a:lvl3pPr>
            <a:lvl4pPr marL="1828800" lvl="3" indent="-342900" algn="l">
              <a:lnSpc>
                <a:spcPct val="110000"/>
              </a:lnSpc>
              <a:spcBef>
                <a:spcPts val="525"/>
              </a:spcBef>
              <a:spcAft>
                <a:spcPts val="0"/>
              </a:spcAft>
              <a:buSzPts val="1800"/>
              <a:buChar char="–"/>
              <a:defRPr/>
            </a:lvl4pPr>
            <a:lvl5pPr marL="2286000" lvl="4" indent="-342900" algn="l">
              <a:lnSpc>
                <a:spcPct val="110000"/>
              </a:lnSpc>
              <a:spcBef>
                <a:spcPts val="525"/>
              </a:spcBef>
              <a:spcAft>
                <a:spcPts val="0"/>
              </a:spcAft>
              <a:buSzPts val="1800"/>
              <a:buChar char="•"/>
              <a:defRPr/>
            </a:lvl5pPr>
            <a:lvl6pPr marL="2743200" lvl="5" indent="-342900" algn="l">
              <a:lnSpc>
                <a:spcPct val="110000"/>
              </a:lnSpc>
              <a:spcBef>
                <a:spcPts val="525"/>
              </a:spcBef>
              <a:spcAft>
                <a:spcPts val="0"/>
              </a:spcAft>
              <a:buSzPts val="1800"/>
              <a:buChar char="–"/>
              <a:defRPr/>
            </a:lvl6pPr>
            <a:lvl7pPr marL="3200400" lvl="6" indent="-342900" algn="l">
              <a:lnSpc>
                <a:spcPct val="110000"/>
              </a:lnSpc>
              <a:spcBef>
                <a:spcPts val="525"/>
              </a:spcBef>
              <a:spcAft>
                <a:spcPts val="0"/>
              </a:spcAft>
              <a:buSzPts val="1800"/>
              <a:buChar char="•"/>
              <a:defRPr/>
            </a:lvl7pPr>
            <a:lvl8pPr marL="3657600" lvl="7" indent="-342900" algn="l">
              <a:lnSpc>
                <a:spcPct val="110000"/>
              </a:lnSpc>
              <a:spcBef>
                <a:spcPts val="525"/>
              </a:spcBef>
              <a:spcAft>
                <a:spcPts val="0"/>
              </a:spcAft>
              <a:buSzPts val="1800"/>
              <a:buChar char="–"/>
              <a:defRPr/>
            </a:lvl8pPr>
            <a:lvl9pPr marL="4114800" lvl="8" indent="-342900" algn="l">
              <a:lnSpc>
                <a:spcPct val="110000"/>
              </a:lnSpc>
              <a:spcBef>
                <a:spcPts val="525"/>
              </a:spcBef>
              <a:spcAft>
                <a:spcPts val="0"/>
              </a:spcAft>
              <a:buSzPts val="1800"/>
              <a:buChar char="•"/>
              <a:defRPr/>
            </a:lvl9pPr>
          </a:lstStyle>
          <a:p>
            <a:endParaRPr/>
          </a:p>
        </p:txBody>
      </p:sp>
      <p:sp>
        <p:nvSpPr>
          <p:cNvPr id="48" name="Google Shape;48;p32"/>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2432197" y="805417"/>
            <a:ext cx="6140303" cy="30484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300"/>
              <a:buFont typeface="Impact"/>
              <a:buNone/>
              <a:defRPr sz="63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3"/>
          <p:cNvSpPr txBox="1">
            <a:spLocks noGrp="1"/>
          </p:cNvSpPr>
          <p:nvPr>
            <p:ph type="body" idx="1"/>
          </p:nvPr>
        </p:nvSpPr>
        <p:spPr>
          <a:xfrm>
            <a:off x="2432198" y="3869836"/>
            <a:ext cx="5263116" cy="7133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25"/>
              </a:spcBef>
              <a:spcAft>
                <a:spcPts val="0"/>
              </a:spcAft>
              <a:buSzPts val="1500"/>
              <a:buNone/>
              <a:defRPr sz="1500" b="1" i="0" cap="none">
                <a:solidFill>
                  <a:schemeClr val="accent1"/>
                </a:solidFill>
              </a:defRPr>
            </a:lvl1pPr>
            <a:lvl2pPr marL="914400" lvl="1" indent="-228600" algn="l">
              <a:lnSpc>
                <a:spcPct val="110000"/>
              </a:lnSpc>
              <a:spcBef>
                <a:spcPts val="525"/>
              </a:spcBef>
              <a:spcAft>
                <a:spcPts val="0"/>
              </a:spcAft>
              <a:buSzPts val="1500"/>
              <a:buNone/>
              <a:defRPr sz="1500">
                <a:solidFill>
                  <a:srgbClr val="888888"/>
                </a:solidFill>
              </a:defRPr>
            </a:lvl2pPr>
            <a:lvl3pPr marL="1371600" lvl="2" indent="-228600" algn="l">
              <a:lnSpc>
                <a:spcPct val="110000"/>
              </a:lnSpc>
              <a:spcBef>
                <a:spcPts val="525"/>
              </a:spcBef>
              <a:spcAft>
                <a:spcPts val="0"/>
              </a:spcAft>
              <a:buSzPts val="1350"/>
              <a:buNone/>
              <a:defRPr sz="1350">
                <a:solidFill>
                  <a:srgbClr val="888888"/>
                </a:solidFill>
              </a:defRPr>
            </a:lvl3pPr>
            <a:lvl4pPr marL="1828800" lvl="3" indent="-228600" algn="l">
              <a:lnSpc>
                <a:spcPct val="110000"/>
              </a:lnSpc>
              <a:spcBef>
                <a:spcPts val="525"/>
              </a:spcBef>
              <a:spcAft>
                <a:spcPts val="0"/>
              </a:spcAft>
              <a:buSzPts val="1200"/>
              <a:buNone/>
              <a:defRPr sz="1200">
                <a:solidFill>
                  <a:srgbClr val="888888"/>
                </a:solidFill>
              </a:defRPr>
            </a:lvl4pPr>
            <a:lvl5pPr marL="2286000" lvl="4" indent="-228600" algn="l">
              <a:lnSpc>
                <a:spcPct val="110000"/>
              </a:lnSpc>
              <a:spcBef>
                <a:spcPts val="525"/>
              </a:spcBef>
              <a:spcAft>
                <a:spcPts val="0"/>
              </a:spcAft>
              <a:buSzPts val="1200"/>
              <a:buNone/>
              <a:defRPr sz="1200">
                <a:solidFill>
                  <a:srgbClr val="888888"/>
                </a:solidFill>
              </a:defRPr>
            </a:lvl5pPr>
            <a:lvl6pPr marL="2743200" lvl="5" indent="-228600" algn="l">
              <a:lnSpc>
                <a:spcPct val="110000"/>
              </a:lnSpc>
              <a:spcBef>
                <a:spcPts val="525"/>
              </a:spcBef>
              <a:spcAft>
                <a:spcPts val="0"/>
              </a:spcAft>
              <a:buSzPts val="1200"/>
              <a:buNone/>
              <a:defRPr sz="1200">
                <a:solidFill>
                  <a:srgbClr val="888888"/>
                </a:solidFill>
              </a:defRPr>
            </a:lvl6pPr>
            <a:lvl7pPr marL="3200400" lvl="6" indent="-228600" algn="l">
              <a:lnSpc>
                <a:spcPct val="110000"/>
              </a:lnSpc>
              <a:spcBef>
                <a:spcPts val="525"/>
              </a:spcBef>
              <a:spcAft>
                <a:spcPts val="0"/>
              </a:spcAft>
              <a:buSzPts val="1200"/>
              <a:buNone/>
              <a:defRPr sz="1200">
                <a:solidFill>
                  <a:srgbClr val="888888"/>
                </a:solidFill>
              </a:defRPr>
            </a:lvl7pPr>
            <a:lvl8pPr marL="3657600" lvl="7" indent="-228600" algn="l">
              <a:lnSpc>
                <a:spcPct val="110000"/>
              </a:lnSpc>
              <a:spcBef>
                <a:spcPts val="525"/>
              </a:spcBef>
              <a:spcAft>
                <a:spcPts val="0"/>
              </a:spcAft>
              <a:buSzPts val="1200"/>
              <a:buNone/>
              <a:defRPr sz="1200">
                <a:solidFill>
                  <a:srgbClr val="888888"/>
                </a:solidFill>
              </a:defRPr>
            </a:lvl8pPr>
            <a:lvl9pPr marL="4114800" lvl="8" indent="-228600" algn="l">
              <a:lnSpc>
                <a:spcPct val="110000"/>
              </a:lnSpc>
              <a:spcBef>
                <a:spcPts val="525"/>
              </a:spcBef>
              <a:spcAft>
                <a:spcPts val="0"/>
              </a:spcAft>
              <a:buSzPts val="1200"/>
              <a:buNone/>
              <a:defRPr sz="1200">
                <a:solidFill>
                  <a:srgbClr val="888888"/>
                </a:solidFill>
              </a:defRPr>
            </a:lvl9pPr>
          </a:lstStyle>
          <a:p>
            <a:endParaRPr/>
          </a:p>
        </p:txBody>
      </p:sp>
      <p:sp>
        <p:nvSpPr>
          <p:cNvPr id="54" name="Google Shape;54;p33"/>
          <p:cNvSpPr txBox="1">
            <a:spLocks noGrp="1"/>
          </p:cNvSpPr>
          <p:nvPr>
            <p:ph type="dt" idx="10"/>
          </p:nvPr>
        </p:nvSpPr>
        <p:spPr>
          <a:xfrm>
            <a:off x="2427410" y="4781759"/>
            <a:ext cx="1120460" cy="2613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ftr" idx="11"/>
          </p:nvPr>
        </p:nvSpPr>
        <p:spPr>
          <a:xfrm>
            <a:off x="3959298" y="4781759"/>
            <a:ext cx="3086100" cy="2593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7456825" y="4781759"/>
            <a:ext cx="1115675" cy="2593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grpSp>
        <p:nvGrpSpPr>
          <p:cNvPr id="57" name="Google Shape;57;p33" title="left scallop shape"/>
          <p:cNvGrpSpPr/>
          <p:nvPr/>
        </p:nvGrpSpPr>
        <p:grpSpPr>
          <a:xfrm>
            <a:off x="0" y="0"/>
            <a:ext cx="2110979" cy="5143500"/>
            <a:chOff x="0" y="0"/>
            <a:chExt cx="2814638" cy="6858000"/>
          </a:xfrm>
        </p:grpSpPr>
        <p:sp>
          <p:nvSpPr>
            <p:cNvPr id="58" name="Google Shape;58;p33"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59" name="Google Shape;59;p33"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938758" y="286789"/>
            <a:ext cx="7633742" cy="111909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938758" y="1714501"/>
            <a:ext cx="7633742" cy="2695193"/>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Gill Sans"/>
                <a:ea typeface="Gill Sans"/>
                <a:cs typeface="Gill Sans"/>
                <a:sym typeface="Gill Sans"/>
              </a:defRPr>
            </a:lvl1pPr>
            <a:lvl2pPr marL="914400" marR="0" lvl="1" indent="-314325" algn="l" rtl="0">
              <a:lnSpc>
                <a:spcPct val="110000"/>
              </a:lnSpc>
              <a:spcBef>
                <a:spcPts val="525"/>
              </a:spcBef>
              <a:spcAft>
                <a:spcPts val="0"/>
              </a:spcAft>
              <a:buClr>
                <a:schemeClr val="dk2"/>
              </a:buClr>
              <a:buSzPts val="1350"/>
              <a:buFont typeface="Gill Sans"/>
              <a:buChar char="–"/>
              <a:defRPr sz="1350" b="0" i="0" u="none" strike="noStrike" cap="none">
                <a:solidFill>
                  <a:srgbClr val="595959"/>
                </a:solidFill>
                <a:latin typeface="Gill Sans"/>
                <a:ea typeface="Gill Sans"/>
                <a:cs typeface="Gill Sans"/>
                <a:sym typeface="Gill Sans"/>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Gill Sans"/>
                <a:ea typeface="Gill Sans"/>
                <a:cs typeface="Gill Sans"/>
                <a:sym typeface="Gill Sans"/>
              </a:defRPr>
            </a:lvl3pPr>
            <a:lvl4pPr marL="1828800" marR="0" lvl="3" indent="-295275" algn="l" rtl="0">
              <a:lnSpc>
                <a:spcPct val="110000"/>
              </a:lnSpc>
              <a:spcBef>
                <a:spcPts val="525"/>
              </a:spcBef>
              <a:spcAft>
                <a:spcPts val="0"/>
              </a:spcAft>
              <a:buClr>
                <a:schemeClr val="dk2"/>
              </a:buClr>
              <a:buSzPts val="1050"/>
              <a:buFont typeface="Gill Sans"/>
              <a:buChar char="–"/>
              <a:defRPr sz="1050" b="0" i="0" u="none" strike="noStrike" cap="none">
                <a:solidFill>
                  <a:srgbClr val="595959"/>
                </a:solidFill>
                <a:latin typeface="Gill Sans"/>
                <a:ea typeface="Gill Sans"/>
                <a:cs typeface="Gill Sans"/>
                <a:sym typeface="Gill Sans"/>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Gill Sans"/>
                <a:ea typeface="Gill Sans"/>
                <a:cs typeface="Gill Sans"/>
                <a:sym typeface="Gill Sans"/>
              </a:defRPr>
            </a:lvl5pPr>
            <a:lvl6pPr marL="2743200" marR="0" lvl="5" indent="-295275" algn="l" rtl="0">
              <a:lnSpc>
                <a:spcPct val="110000"/>
              </a:lnSpc>
              <a:spcBef>
                <a:spcPts val="525"/>
              </a:spcBef>
              <a:spcAft>
                <a:spcPts val="0"/>
              </a:spcAft>
              <a:buClr>
                <a:schemeClr val="dk2"/>
              </a:buClr>
              <a:buSzPts val="1050"/>
              <a:buFont typeface="Gill Sans"/>
              <a:buChar char="–"/>
              <a:defRPr sz="1050" b="0" i="0" u="none" strike="noStrike" cap="none">
                <a:solidFill>
                  <a:srgbClr val="595959"/>
                </a:solidFill>
                <a:latin typeface="Gill Sans"/>
                <a:ea typeface="Gill Sans"/>
                <a:cs typeface="Gill Sans"/>
                <a:sym typeface="Gill Sans"/>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Gill Sans"/>
                <a:ea typeface="Gill Sans"/>
                <a:cs typeface="Gill Sans"/>
                <a:sym typeface="Gill Sans"/>
              </a:defRPr>
            </a:lvl7pPr>
            <a:lvl8pPr marL="3657600" marR="0" lvl="7" indent="-295275" algn="l" rtl="0">
              <a:lnSpc>
                <a:spcPct val="110000"/>
              </a:lnSpc>
              <a:spcBef>
                <a:spcPts val="525"/>
              </a:spcBef>
              <a:spcAft>
                <a:spcPts val="0"/>
              </a:spcAft>
              <a:buClr>
                <a:schemeClr val="dk2"/>
              </a:buClr>
              <a:buSzPts val="1050"/>
              <a:buFont typeface="Gill Sans"/>
              <a:buChar char="–"/>
              <a:defRPr sz="1050" b="0" i="0" u="none" strike="noStrike" cap="none">
                <a:solidFill>
                  <a:srgbClr val="595959"/>
                </a:solidFill>
                <a:latin typeface="Gill Sans"/>
                <a:ea typeface="Gill Sans"/>
                <a:cs typeface="Gill Sans"/>
                <a:sym typeface="Gill Sans"/>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Gill Sans"/>
                <a:ea typeface="Gill Sans"/>
                <a:cs typeface="Gill Sans"/>
                <a:sym typeface="Gill Sans"/>
              </a:defRPr>
            </a:lvl9pPr>
          </a:lstStyle>
          <a:p>
            <a:endParaRPr/>
          </a:p>
        </p:txBody>
      </p:sp>
      <p:sp>
        <p:nvSpPr>
          <p:cNvPr id="8" name="Google Shape;8;p24"/>
          <p:cNvSpPr txBox="1">
            <a:spLocks noGrp="1"/>
          </p:cNvSpPr>
          <p:nvPr>
            <p:ph type="dt" idx="10"/>
          </p:nvPr>
        </p:nvSpPr>
        <p:spPr>
          <a:xfrm>
            <a:off x="938758" y="4781759"/>
            <a:ext cx="1747292" cy="26134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24"/>
          <p:cNvSpPr txBox="1">
            <a:spLocks noGrp="1"/>
          </p:cNvSpPr>
          <p:nvPr>
            <p:ph type="ftr" idx="11"/>
          </p:nvPr>
        </p:nvSpPr>
        <p:spPr>
          <a:xfrm>
            <a:off x="3028950" y="4781759"/>
            <a:ext cx="3086100" cy="25934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24"/>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
        <p:nvSpPr>
          <p:cNvPr id="11" name="Google Shape;11;p24" title="Left scallop edge"/>
          <p:cNvSpPr/>
          <p:nvPr/>
        </p:nvSpPr>
        <p:spPr>
          <a:xfrm>
            <a:off x="0" y="0"/>
            <a:ext cx="664369" cy="51435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24" title="right edge border"/>
          <p:cNvSpPr/>
          <p:nvPr/>
        </p:nvSpPr>
        <p:spPr>
          <a:xfrm>
            <a:off x="8931402" y="0"/>
            <a:ext cx="212598"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hyperlink" Target="https://drive.google.com/drive/folders/1_K8izCRzn3jGsGRJ_nsRhupWD_Wr4Y5W"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1"/>
          <p:cNvGrpSpPr/>
          <p:nvPr/>
        </p:nvGrpSpPr>
        <p:grpSpPr>
          <a:xfrm>
            <a:off x="5122427" y="668001"/>
            <a:ext cx="3841143" cy="3893303"/>
            <a:chOff x="5122427" y="668001"/>
            <a:chExt cx="3841143" cy="3893303"/>
          </a:xfrm>
        </p:grpSpPr>
        <p:grpSp>
          <p:nvGrpSpPr>
            <p:cNvPr id="116" name="Google Shape;116;p1"/>
            <p:cNvGrpSpPr/>
            <p:nvPr/>
          </p:nvGrpSpPr>
          <p:grpSpPr>
            <a:xfrm>
              <a:off x="5144045" y="893590"/>
              <a:ext cx="2833667" cy="2964311"/>
              <a:chOff x="3860721" y="1330073"/>
              <a:chExt cx="3544299" cy="3707706"/>
            </a:xfrm>
          </p:grpSpPr>
          <p:sp>
            <p:nvSpPr>
              <p:cNvPr id="117" name="Google Shape;117;p1"/>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1"/>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1"/>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1"/>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1"/>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1"/>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1"/>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1"/>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1"/>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1"/>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1"/>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1"/>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1"/>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1"/>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1"/>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1"/>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1"/>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1"/>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1"/>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 name="Google Shape;136;p1"/>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 name="Google Shape;137;p1"/>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1"/>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1"/>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1"/>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1"/>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1"/>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1"/>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1"/>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1"/>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1"/>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1"/>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1"/>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1"/>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1"/>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1"/>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1"/>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1"/>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1"/>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1"/>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1"/>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1"/>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1"/>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1"/>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1"/>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1"/>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1"/>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1"/>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1"/>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1"/>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1"/>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1"/>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1"/>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1"/>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1"/>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p1"/>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1"/>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1"/>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1"/>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1"/>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1"/>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1"/>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1"/>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1"/>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1"/>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1"/>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1"/>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1"/>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1"/>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1"/>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1"/>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1"/>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1"/>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1"/>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1"/>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1"/>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1"/>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1"/>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1"/>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1"/>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1"/>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1"/>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1"/>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1"/>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1"/>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1"/>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1"/>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1"/>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1"/>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1"/>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1"/>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1"/>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1"/>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1"/>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1"/>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1"/>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1"/>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1"/>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1"/>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1"/>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1"/>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1"/>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1"/>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1"/>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1"/>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1"/>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4" name="Google Shape;224;p1"/>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1"/>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1"/>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1"/>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1"/>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1"/>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1"/>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1"/>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1"/>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1"/>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1"/>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1"/>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1"/>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1"/>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1"/>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1"/>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1"/>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1"/>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1"/>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1"/>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1"/>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1"/>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1"/>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1"/>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1"/>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1"/>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1"/>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1"/>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1"/>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1"/>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1"/>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55" name="Google Shape;255;p1"/>
            <p:cNvGrpSpPr/>
            <p:nvPr/>
          </p:nvGrpSpPr>
          <p:grpSpPr>
            <a:xfrm flipH="1">
              <a:off x="5678143" y="1227582"/>
              <a:ext cx="345795" cy="1043508"/>
              <a:chOff x="5678143" y="1151382"/>
              <a:chExt cx="345795" cy="1043508"/>
            </a:xfrm>
          </p:grpSpPr>
          <p:sp>
            <p:nvSpPr>
              <p:cNvPr id="256" name="Google Shape;256;p1"/>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1"/>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1"/>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1"/>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1"/>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1"/>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1"/>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1"/>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1"/>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1"/>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1"/>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1"/>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1"/>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1"/>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1"/>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1"/>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1"/>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73" name="Google Shape;273;p1"/>
            <p:cNvGrpSpPr/>
            <p:nvPr/>
          </p:nvGrpSpPr>
          <p:grpSpPr>
            <a:xfrm>
              <a:off x="5122427" y="3292365"/>
              <a:ext cx="823270" cy="1268939"/>
              <a:chOff x="5490177" y="3555452"/>
              <a:chExt cx="823270" cy="1268939"/>
            </a:xfrm>
          </p:grpSpPr>
          <p:sp>
            <p:nvSpPr>
              <p:cNvPr id="274" name="Google Shape;274;p1"/>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1"/>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1"/>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1"/>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1"/>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1"/>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1"/>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1"/>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1"/>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1"/>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1"/>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1"/>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1"/>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1"/>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1"/>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1"/>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1"/>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1"/>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2" name="Google Shape;292;p1"/>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1"/>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1"/>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1"/>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1"/>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1"/>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1"/>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1"/>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1"/>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1"/>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1"/>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1"/>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1"/>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05" name="Google Shape;305;p1"/>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1"/>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1"/>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1"/>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1"/>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1"/>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1"/>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1"/>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1"/>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1"/>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1"/>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1"/>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1"/>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1"/>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1"/>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1"/>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1"/>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1"/>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1"/>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1"/>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1"/>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1"/>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1"/>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1"/>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1"/>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1"/>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1"/>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1"/>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1"/>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1"/>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1"/>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1"/>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1"/>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1"/>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1"/>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1"/>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1" name="Google Shape;341;p1"/>
            <p:cNvGrpSpPr/>
            <p:nvPr/>
          </p:nvGrpSpPr>
          <p:grpSpPr>
            <a:xfrm>
              <a:off x="6544681" y="927100"/>
              <a:ext cx="264550" cy="200503"/>
              <a:chOff x="6621095" y="1452181"/>
              <a:chExt cx="330894" cy="250785"/>
            </a:xfrm>
          </p:grpSpPr>
          <p:sp>
            <p:nvSpPr>
              <p:cNvPr id="342" name="Google Shape;342;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47" name="Google Shape;347;p1"/>
            <p:cNvGrpSpPr/>
            <p:nvPr/>
          </p:nvGrpSpPr>
          <p:grpSpPr>
            <a:xfrm>
              <a:off x="7210360" y="1314224"/>
              <a:ext cx="264550" cy="200503"/>
              <a:chOff x="6621095" y="1452181"/>
              <a:chExt cx="330894" cy="250785"/>
            </a:xfrm>
          </p:grpSpPr>
          <p:sp>
            <p:nvSpPr>
              <p:cNvPr id="348" name="Google Shape;348;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53" name="Google Shape;353;p1"/>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1"/>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5" name="Google Shape;355;p1"/>
            <p:cNvGrpSpPr/>
            <p:nvPr/>
          </p:nvGrpSpPr>
          <p:grpSpPr>
            <a:xfrm flipH="1">
              <a:off x="8183211" y="2407472"/>
              <a:ext cx="780359" cy="1195999"/>
              <a:chOff x="3975528" y="3303922"/>
              <a:chExt cx="780359" cy="1195999"/>
            </a:xfrm>
          </p:grpSpPr>
          <p:sp>
            <p:nvSpPr>
              <p:cNvPr id="356" name="Google Shape;356;p1"/>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1"/>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1"/>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1"/>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1"/>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1"/>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1"/>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1"/>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1"/>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1"/>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1"/>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1"/>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1"/>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1"/>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1"/>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1"/>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1"/>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1"/>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1"/>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1"/>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1"/>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1"/>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1"/>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1"/>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1"/>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1"/>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82" name="Google Shape;382;p1"/>
              <p:cNvGrpSpPr/>
              <p:nvPr/>
            </p:nvGrpSpPr>
            <p:grpSpPr>
              <a:xfrm flipH="1">
                <a:off x="4321768" y="3621401"/>
                <a:ext cx="239005" cy="181217"/>
                <a:chOff x="6621095" y="1452181"/>
                <a:chExt cx="330894" cy="250785"/>
              </a:xfrm>
            </p:grpSpPr>
            <p:sp>
              <p:nvSpPr>
                <p:cNvPr id="383" name="Google Shape;383;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8" name="Google Shape;388;p1"/>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1"/>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90" name="Google Shape;390;p1"/>
          <p:cNvSpPr txBox="1">
            <a:spLocks noGrp="1"/>
          </p:cNvSpPr>
          <p:nvPr>
            <p:ph type="ctrTitle"/>
          </p:nvPr>
        </p:nvSpPr>
        <p:spPr>
          <a:xfrm>
            <a:off x="461723" y="2915416"/>
            <a:ext cx="4962600" cy="14163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accent1"/>
              </a:buClr>
              <a:buSzPts val="4800"/>
              <a:buFont typeface="Impact"/>
              <a:buNone/>
            </a:pPr>
            <a:r>
              <a:rPr lang="es-CO" sz="5400" b="1">
                <a:solidFill>
                  <a:schemeClr val="accent1"/>
                </a:solidFill>
              </a:rPr>
              <a:t>INFORME SIAU </a:t>
            </a:r>
            <a:br>
              <a:rPr lang="es-CO" sz="5400" b="1">
                <a:solidFill>
                  <a:schemeClr val="accent1"/>
                </a:solidFill>
              </a:rPr>
            </a:br>
            <a:r>
              <a:rPr lang="es-CO" sz="5400" b="1">
                <a:solidFill>
                  <a:schemeClr val="accent1"/>
                </a:solidFill>
              </a:rPr>
              <a:t>II TRIMESTRE  </a:t>
            </a:r>
            <a:br>
              <a:rPr lang="es-CO" sz="5400" b="1">
                <a:solidFill>
                  <a:schemeClr val="accent1"/>
                </a:solidFill>
              </a:rPr>
            </a:br>
            <a:r>
              <a:rPr lang="es-CO" sz="5400" b="1">
                <a:solidFill>
                  <a:schemeClr val="accent1"/>
                </a:solidFill>
              </a:rPr>
              <a:t>2025</a:t>
            </a:r>
            <a:endParaRPr sz="5400" b="1">
              <a:solidFill>
                <a:schemeClr val="accent1"/>
              </a:solidFill>
            </a:endParaRPr>
          </a:p>
        </p:txBody>
      </p:sp>
      <p:pic>
        <p:nvPicPr>
          <p:cNvPr id="391" name="Google Shape;391;p1" descr="http://pijaossalud.com.co/logoanima.png"/>
          <p:cNvPicPr preferRelativeResize="0"/>
          <p:nvPr/>
        </p:nvPicPr>
        <p:blipFill rotWithShape="1">
          <a:blip r:embed="rId3">
            <a:alphaModFix/>
          </a:blip>
          <a:srcRect/>
          <a:stretch/>
        </p:blipFill>
        <p:spPr>
          <a:xfrm>
            <a:off x="1962024" y="484291"/>
            <a:ext cx="2078943" cy="19560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0"/>
          <p:cNvSpPr txBox="1">
            <a:spLocks noGrp="1"/>
          </p:cNvSpPr>
          <p:nvPr>
            <p:ph type="title"/>
          </p:nvPr>
        </p:nvSpPr>
        <p:spPr>
          <a:xfrm>
            <a:off x="369975" y="518197"/>
            <a:ext cx="7488300" cy="583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600" b="1"/>
              <a:t>MOTIVOS DE PQRS</a:t>
            </a:r>
            <a:endParaRPr sz="3600" b="1"/>
          </a:p>
        </p:txBody>
      </p:sp>
      <p:sp>
        <p:nvSpPr>
          <p:cNvPr id="1140" name="Google Shape;1140;p10"/>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10</a:t>
            </a:fld>
            <a:endParaRPr/>
          </a:p>
        </p:txBody>
      </p:sp>
      <p:pic>
        <p:nvPicPr>
          <p:cNvPr id="1141" name="Google Shape;1141;p10" descr="http://pijaossalud.com.co/logoanima.png"/>
          <p:cNvPicPr preferRelativeResize="0"/>
          <p:nvPr/>
        </p:nvPicPr>
        <p:blipFill rotWithShape="1">
          <a:blip r:embed="rId3">
            <a:alphaModFix/>
          </a:blip>
          <a:srcRect/>
          <a:stretch/>
        </p:blipFill>
        <p:spPr>
          <a:xfrm>
            <a:off x="6746855" y="0"/>
            <a:ext cx="1282010" cy="1206207"/>
          </a:xfrm>
          <a:prstGeom prst="rect">
            <a:avLst/>
          </a:prstGeom>
          <a:noFill/>
          <a:ln>
            <a:noFill/>
          </a:ln>
        </p:spPr>
      </p:pic>
      <p:pic>
        <p:nvPicPr>
          <p:cNvPr id="1142" name="Google Shape;1142;p10"/>
          <p:cNvPicPr preferRelativeResize="0"/>
          <p:nvPr/>
        </p:nvPicPr>
        <p:blipFill>
          <a:blip r:embed="rId4">
            <a:alphaModFix/>
          </a:blip>
          <a:stretch>
            <a:fillRect/>
          </a:stretch>
        </p:blipFill>
        <p:spPr>
          <a:xfrm>
            <a:off x="802025" y="1370225"/>
            <a:ext cx="7253874" cy="338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1"/>
          <p:cNvSpPr txBox="1">
            <a:spLocks noGrp="1"/>
          </p:cNvSpPr>
          <p:nvPr>
            <p:ph type="title"/>
          </p:nvPr>
        </p:nvSpPr>
        <p:spPr>
          <a:xfrm>
            <a:off x="457199" y="681800"/>
            <a:ext cx="8191825"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600" b="1"/>
              <a:t>IPS CON MAYOR NUMERO DE PQRS</a:t>
            </a:r>
            <a:endParaRPr sz="3600" b="1"/>
          </a:p>
        </p:txBody>
      </p:sp>
      <p:sp>
        <p:nvSpPr>
          <p:cNvPr id="1148" name="Google Shape;1148;p1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11</a:t>
            </a:fld>
            <a:endParaRPr/>
          </a:p>
        </p:txBody>
      </p:sp>
      <p:pic>
        <p:nvPicPr>
          <p:cNvPr id="1149" name="Google Shape;1149;p11" descr="http://pijaossalud.com.co/logoanima.png"/>
          <p:cNvPicPr preferRelativeResize="0"/>
          <p:nvPr/>
        </p:nvPicPr>
        <p:blipFill rotWithShape="1">
          <a:blip r:embed="rId3">
            <a:alphaModFix/>
          </a:blip>
          <a:srcRect/>
          <a:stretch/>
        </p:blipFill>
        <p:spPr>
          <a:xfrm>
            <a:off x="7911736" y="3915666"/>
            <a:ext cx="1194189" cy="1123579"/>
          </a:xfrm>
          <a:prstGeom prst="rect">
            <a:avLst/>
          </a:prstGeom>
          <a:noFill/>
          <a:ln>
            <a:noFill/>
          </a:ln>
        </p:spPr>
      </p:pic>
      <p:graphicFrame>
        <p:nvGraphicFramePr>
          <p:cNvPr id="1150" name="Google Shape;1150;p11"/>
          <p:cNvGraphicFramePr/>
          <p:nvPr/>
        </p:nvGraphicFramePr>
        <p:xfrm>
          <a:off x="789175" y="1264375"/>
          <a:ext cx="6742500" cy="33237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2"/>
          <p:cNvSpPr txBox="1">
            <a:spLocks noGrp="1"/>
          </p:cNvSpPr>
          <p:nvPr>
            <p:ph type="title"/>
          </p:nvPr>
        </p:nvSpPr>
        <p:spPr>
          <a:xfrm>
            <a:off x="457199" y="605600"/>
            <a:ext cx="7514705"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200" b="1"/>
              <a:t>MECANISMOS DE SOCIALIZACION </a:t>
            </a:r>
            <a:br>
              <a:rPr lang="es-CO" sz="3200" b="1"/>
            </a:br>
            <a:r>
              <a:rPr lang="es-CO" sz="3200" b="1"/>
              <a:t>DE LAS PQRS</a:t>
            </a:r>
            <a:endParaRPr sz="3200" b="1"/>
          </a:p>
        </p:txBody>
      </p:sp>
      <p:sp>
        <p:nvSpPr>
          <p:cNvPr id="1156" name="Google Shape;1156;p12"/>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12</a:t>
            </a:fld>
            <a:endParaRPr/>
          </a:p>
        </p:txBody>
      </p:sp>
      <p:sp>
        <p:nvSpPr>
          <p:cNvPr id="1157" name="Google Shape;1157;p12"/>
          <p:cNvSpPr/>
          <p:nvPr/>
        </p:nvSpPr>
        <p:spPr>
          <a:xfrm>
            <a:off x="610095" y="1572014"/>
            <a:ext cx="5871326" cy="369331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Socialización a los prestadores y áreas de la EPSI con mayor número de PQRS</a:t>
            </a:r>
            <a:endParaRPr/>
          </a:p>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PAMEC</a:t>
            </a:r>
            <a:endParaRPr/>
          </a:p>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Informe mensual de SIAU </a:t>
            </a:r>
            <a:endParaRPr/>
          </a:p>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Circular 017 de 2020 Supersalud (GT005 Inventario PQRS y GT006 Respuesta PQRS)</a:t>
            </a:r>
            <a:endParaRPr/>
          </a:p>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Circular 008 (oportunidad respuesta)</a:t>
            </a:r>
            <a:endParaRPr/>
          </a:p>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Seguimiento con cargue de evidencias según formulación de Plan de Acción de la Política de Participación Social Resolución 2063 de 2017 Minsalud cargue a PISIS. </a:t>
            </a:r>
            <a:endParaRPr sz="18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800" b="1" i="0" u="none" strike="noStrike" cap="none">
              <a:solidFill>
                <a:schemeClr val="accent2"/>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1" i="0" u="none" strike="noStrike" cap="none">
              <a:solidFill>
                <a:schemeClr val="accent2"/>
              </a:solidFill>
              <a:latin typeface="Arial"/>
              <a:ea typeface="Arial"/>
              <a:cs typeface="Arial"/>
              <a:sym typeface="Arial"/>
            </a:endParaRPr>
          </a:p>
        </p:txBody>
      </p:sp>
      <p:pic>
        <p:nvPicPr>
          <p:cNvPr id="1158" name="Google Shape;1158;p12" descr="http://pijaossalud.com.co/logoanima.png"/>
          <p:cNvPicPr preferRelativeResize="0"/>
          <p:nvPr/>
        </p:nvPicPr>
        <p:blipFill rotWithShape="1">
          <a:blip r:embed="rId3">
            <a:alphaModFix/>
          </a:blip>
          <a:srcRect/>
          <a:stretch/>
        </p:blipFill>
        <p:spPr>
          <a:xfrm>
            <a:off x="7911736" y="3995183"/>
            <a:ext cx="1081971" cy="1017996"/>
          </a:xfrm>
          <a:prstGeom prst="rect">
            <a:avLst/>
          </a:prstGeom>
          <a:noFill/>
          <a:ln>
            <a:noFill/>
          </a:ln>
        </p:spPr>
      </p:pic>
      <p:grpSp>
        <p:nvGrpSpPr>
          <p:cNvPr id="1159" name="Google Shape;1159;p12"/>
          <p:cNvGrpSpPr/>
          <p:nvPr/>
        </p:nvGrpSpPr>
        <p:grpSpPr>
          <a:xfrm>
            <a:off x="6498621" y="1447914"/>
            <a:ext cx="2607304" cy="2682073"/>
            <a:chOff x="1926580" y="602477"/>
            <a:chExt cx="4456273" cy="4762466"/>
          </a:xfrm>
        </p:grpSpPr>
        <p:sp>
          <p:nvSpPr>
            <p:cNvPr id="1160" name="Google Shape;1160;p12"/>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1" name="Google Shape;1161;p12"/>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2" name="Google Shape;1162;p12"/>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3" name="Google Shape;1163;p12"/>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4" name="Google Shape;1164;p12"/>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5" name="Google Shape;1165;p12"/>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6" name="Google Shape;1166;p12"/>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7" name="Google Shape;1167;p12"/>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8" name="Google Shape;1168;p12"/>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9" name="Google Shape;1169;p12"/>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0" name="Google Shape;1170;p12"/>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1" name="Google Shape;1171;p12"/>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2" name="Google Shape;1172;p12"/>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3" name="Google Shape;1173;p12"/>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4" name="Google Shape;1174;p12"/>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5" name="Google Shape;1175;p12"/>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6" name="Google Shape;1176;p12"/>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7" name="Google Shape;1177;p12"/>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8" name="Google Shape;1178;p12"/>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9" name="Google Shape;1179;p12"/>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0" name="Google Shape;1180;p12"/>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1" name="Google Shape;1181;p12"/>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2" name="Google Shape;1182;p12"/>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3" name="Google Shape;1183;p12"/>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4" name="Google Shape;1184;p12"/>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5" name="Google Shape;1185;p12"/>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6" name="Google Shape;1186;p12"/>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7" name="Google Shape;1187;p12"/>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8" name="Google Shape;1188;p12"/>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9" name="Google Shape;1189;p12"/>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0" name="Google Shape;1190;p12"/>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1" name="Google Shape;1191;p12"/>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2" name="Google Shape;1192;p12"/>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3" name="Google Shape;1193;p12"/>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4" name="Google Shape;1194;p12"/>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5" name="Google Shape;1195;p12"/>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6" name="Google Shape;1196;p12"/>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7" name="Google Shape;1197;p12"/>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8" name="Google Shape;1198;p12"/>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9" name="Google Shape;1199;p12"/>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0" name="Google Shape;1200;p12"/>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1" name="Google Shape;1201;p12"/>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2" name="Google Shape;1202;p12"/>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3" name="Google Shape;1203;p12"/>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4" name="Google Shape;1204;p12"/>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5" name="Google Shape;1205;p12"/>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6" name="Google Shape;1206;p12"/>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7" name="Google Shape;1207;p12"/>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8" name="Google Shape;1208;p12"/>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9" name="Google Shape;1209;p12"/>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0" name="Google Shape;1210;p12"/>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1" name="Google Shape;1211;p12"/>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2" name="Google Shape;1212;p12"/>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3" name="Google Shape;1213;p12"/>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4" name="Google Shape;1214;p12"/>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5" name="Google Shape;1215;p12"/>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6" name="Google Shape;1216;p12"/>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7" name="Google Shape;1217;p12"/>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8" name="Google Shape;1218;p12"/>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9" name="Google Shape;1219;p12"/>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0" name="Google Shape;1220;p12"/>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1" name="Google Shape;1221;p12"/>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2" name="Google Shape;1222;p12"/>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3" name="Google Shape;1223;p12"/>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4" name="Google Shape;1224;p12"/>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5" name="Google Shape;1225;p12"/>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6" name="Google Shape;1226;p12"/>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7" name="Google Shape;1227;p12"/>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8" name="Google Shape;1228;p12"/>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9" name="Google Shape;1229;p12"/>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0" name="Google Shape;1230;p12"/>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1" name="Google Shape;1231;p12"/>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2" name="Google Shape;1232;p12"/>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3" name="Google Shape;1233;p12"/>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4" name="Google Shape;1234;p12"/>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5" name="Google Shape;1235;p12"/>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6" name="Google Shape;1236;p12"/>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7" name="Google Shape;1237;p12"/>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8" name="Google Shape;1238;p12"/>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9" name="Google Shape;1239;p12"/>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0" name="Google Shape;1240;p12"/>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1" name="Google Shape;1241;p12"/>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2" name="Google Shape;1242;p12"/>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3" name="Google Shape;1243;p12"/>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4" name="Google Shape;1244;p12"/>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5" name="Google Shape;1245;p12"/>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6" name="Google Shape;1246;p12"/>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7" name="Google Shape;1247;p12"/>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8" name="Google Shape;1248;p12"/>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9" name="Google Shape;1249;p12"/>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0" name="Google Shape;1250;p12"/>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1" name="Google Shape;1251;p12"/>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2" name="Google Shape;1252;p12"/>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3" name="Google Shape;1253;p12"/>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4" name="Google Shape;1254;p12"/>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5" name="Google Shape;1255;p12"/>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6" name="Google Shape;1256;p12"/>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7" name="Google Shape;1257;p12"/>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8" name="Google Shape;1258;p12"/>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9" name="Google Shape;1259;p12"/>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0" name="Google Shape;1260;p12"/>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1" name="Google Shape;1261;p12"/>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2" name="Google Shape;1262;p12"/>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3" name="Google Shape;1263;p12"/>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4" name="Google Shape;1264;p12"/>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5" name="Google Shape;1265;p12"/>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6" name="Google Shape;1266;p12"/>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7" name="Google Shape;1267;p12"/>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8" name="Google Shape;1268;p12"/>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9" name="Google Shape;1269;p12"/>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0" name="Google Shape;1270;p12"/>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1" name="Google Shape;1271;p12"/>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2" name="Google Shape;1272;p12"/>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3" name="Google Shape;1273;p12"/>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4" name="Google Shape;1274;p12"/>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5" name="Google Shape;1275;p12"/>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6" name="Google Shape;1276;p12"/>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7" name="Google Shape;1277;p12"/>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8" name="Google Shape;1278;p12"/>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9" name="Google Shape;1279;p12"/>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0" name="Google Shape;1280;p12"/>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1" name="Google Shape;1281;p12"/>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2" name="Google Shape;1282;p12"/>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3" name="Google Shape;1283;p12"/>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4" name="Google Shape;1284;p12"/>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5" name="Google Shape;1285;p12"/>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6" name="Google Shape;1286;p12"/>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7" name="Google Shape;1287;p12"/>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8" name="Google Shape;1288;p12"/>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9" name="Google Shape;1289;p12"/>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0" name="Google Shape;1290;p12"/>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1" name="Google Shape;1291;p12"/>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2" name="Google Shape;1292;p12"/>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3" name="Google Shape;1293;p12"/>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4" name="Google Shape;1294;p12"/>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5" name="Google Shape;1295;p12"/>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6" name="Google Shape;1296;p12"/>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7" name="Google Shape;1297;p12"/>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8" name="Google Shape;1298;p12"/>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9" name="Google Shape;1299;p12"/>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0" name="Google Shape;1300;p12"/>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1" name="Google Shape;1301;p12"/>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2" name="Google Shape;1302;p12"/>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3" name="Google Shape;1303;p12"/>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4" name="Google Shape;1304;p12"/>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5" name="Google Shape;1305;p12"/>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06" name="Google Shape;1306;p12"/>
            <p:cNvGrpSpPr/>
            <p:nvPr/>
          </p:nvGrpSpPr>
          <p:grpSpPr>
            <a:xfrm>
              <a:off x="4146745" y="1006881"/>
              <a:ext cx="330894" cy="250785"/>
              <a:chOff x="6621095" y="1452181"/>
              <a:chExt cx="330894" cy="250785"/>
            </a:xfrm>
          </p:grpSpPr>
          <p:sp>
            <p:nvSpPr>
              <p:cNvPr id="1307" name="Google Shape;1307;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8" name="Google Shape;1308;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9" name="Google Shape;1309;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0" name="Google Shape;1310;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1" name="Google Shape;1311;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12" name="Google Shape;1312;p12"/>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3" name="Google Shape;1313;p12"/>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3"/>
          <p:cNvSpPr txBox="1">
            <a:spLocks noGrp="1"/>
          </p:cNvSpPr>
          <p:nvPr>
            <p:ph type="title"/>
          </p:nvPr>
        </p:nvSpPr>
        <p:spPr>
          <a:xfrm>
            <a:off x="457200" y="605600"/>
            <a:ext cx="6949440"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600" b="1"/>
              <a:t>ACCIONES DE MEJORA</a:t>
            </a:r>
            <a:endParaRPr sz="3600"/>
          </a:p>
        </p:txBody>
      </p:sp>
      <p:sp>
        <p:nvSpPr>
          <p:cNvPr id="1319" name="Google Shape;1319;p13"/>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13</a:t>
            </a:fld>
            <a:endParaRPr/>
          </a:p>
        </p:txBody>
      </p:sp>
      <p:sp>
        <p:nvSpPr>
          <p:cNvPr id="1320" name="Google Shape;1320;p13"/>
          <p:cNvSpPr/>
          <p:nvPr/>
        </p:nvSpPr>
        <p:spPr>
          <a:xfrm>
            <a:off x="666746" y="1471077"/>
            <a:ext cx="5326714" cy="255454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s-CO" sz="1600" b="1" i="0" u="none" strike="noStrike" cap="none">
                <a:solidFill>
                  <a:schemeClr val="dk1"/>
                </a:solidFill>
                <a:latin typeface="Arial"/>
                <a:ea typeface="Arial"/>
                <a:cs typeface="Arial"/>
                <a:sym typeface="Arial"/>
              </a:rPr>
              <a:t>Se solicita a las IPS y áreas de la EPSI con mayor número de PQRS generar planes de mejoramiento de acuerdo a los motivos de cada una. </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1" i="0" u="none" strike="noStrike" cap="none">
                <a:solidFill>
                  <a:schemeClr val="dk1"/>
                </a:solidFill>
                <a:latin typeface="Arial"/>
                <a:ea typeface="Arial"/>
                <a:cs typeface="Arial"/>
                <a:sym typeface="Arial"/>
              </a:rPr>
              <a:t>Se realiza retroalimentación de cada una de las oficinas de atención al usuario para corregir las falencias identificadas. </a:t>
            </a:r>
            <a:endParaRPr/>
          </a:p>
          <a:p>
            <a:pPr marL="285750" marR="0" lvl="0" indent="-285750" algn="just" rtl="0">
              <a:lnSpc>
                <a:spcPct val="100000"/>
              </a:lnSpc>
              <a:spcBef>
                <a:spcPts val="0"/>
              </a:spcBef>
              <a:spcAft>
                <a:spcPts val="0"/>
              </a:spcAft>
              <a:buClr>
                <a:srgbClr val="000000"/>
              </a:buClr>
              <a:buSzPts val="1600"/>
              <a:buFont typeface="Arial"/>
              <a:buChar char="•"/>
            </a:pPr>
            <a:r>
              <a:rPr lang="es-CO" sz="1600" b="1" i="0" u="none" strike="noStrike" cap="none">
                <a:solidFill>
                  <a:schemeClr val="dk1"/>
                </a:solidFill>
                <a:latin typeface="Arial"/>
                <a:ea typeface="Arial"/>
                <a:cs typeface="Arial"/>
                <a:sym typeface="Arial"/>
              </a:rPr>
              <a:t>Se socializa el informe de manera mensual a la gerencia, GyC, talento humano, control interno, PyP, coordinadoras regionales y promotores como insumo de evaluación de sus procesos</a:t>
            </a:r>
            <a:r>
              <a:rPr lang="es-CO" sz="1600" b="1" i="0" u="none" strike="noStrike" cap="none">
                <a:solidFill>
                  <a:schemeClr val="accent2"/>
                </a:solidFill>
                <a:latin typeface="Arial"/>
                <a:ea typeface="Arial"/>
                <a:cs typeface="Arial"/>
                <a:sym typeface="Arial"/>
              </a:rPr>
              <a:t>.</a:t>
            </a:r>
            <a:endParaRPr sz="1600" b="1" i="0" u="none" strike="noStrike" cap="none">
              <a:solidFill>
                <a:schemeClr val="accent2"/>
              </a:solidFill>
              <a:latin typeface="Arial"/>
              <a:ea typeface="Arial"/>
              <a:cs typeface="Arial"/>
              <a:sym typeface="Arial"/>
            </a:endParaRPr>
          </a:p>
        </p:txBody>
      </p:sp>
      <p:pic>
        <p:nvPicPr>
          <p:cNvPr id="1321" name="Google Shape;1321;p13" descr="http://pijaossalud.com.co/logoanima.png"/>
          <p:cNvPicPr preferRelativeResize="0"/>
          <p:nvPr/>
        </p:nvPicPr>
        <p:blipFill rotWithShape="1">
          <a:blip r:embed="rId3">
            <a:alphaModFix/>
          </a:blip>
          <a:srcRect/>
          <a:stretch/>
        </p:blipFill>
        <p:spPr>
          <a:xfrm>
            <a:off x="7911736" y="3890047"/>
            <a:ext cx="1194189" cy="1123579"/>
          </a:xfrm>
          <a:prstGeom prst="rect">
            <a:avLst/>
          </a:prstGeom>
          <a:noFill/>
          <a:ln>
            <a:noFill/>
          </a:ln>
        </p:spPr>
      </p:pic>
      <p:grpSp>
        <p:nvGrpSpPr>
          <p:cNvPr id="1322" name="Google Shape;1322;p13"/>
          <p:cNvGrpSpPr/>
          <p:nvPr/>
        </p:nvGrpSpPr>
        <p:grpSpPr>
          <a:xfrm>
            <a:off x="6052563" y="735135"/>
            <a:ext cx="2596372" cy="2900838"/>
            <a:chOff x="2181300" y="231400"/>
            <a:chExt cx="4262637" cy="4762499"/>
          </a:xfrm>
        </p:grpSpPr>
        <p:sp>
          <p:nvSpPr>
            <p:cNvPr id="1323" name="Google Shape;1323;p13"/>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4" name="Google Shape;1324;p13"/>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5" name="Google Shape;1325;p13"/>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6" name="Google Shape;1326;p13"/>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7" name="Google Shape;1327;p13"/>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8" name="Google Shape;1328;p13"/>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9" name="Google Shape;1329;p13"/>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0" name="Google Shape;1330;p13"/>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1" name="Google Shape;1331;p13"/>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2" name="Google Shape;1332;p13"/>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3" name="Google Shape;1333;p13"/>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4" name="Google Shape;1334;p13"/>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5" name="Google Shape;1335;p13"/>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6" name="Google Shape;1336;p13"/>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7" name="Google Shape;1337;p13"/>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8" name="Google Shape;1338;p13"/>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9" name="Google Shape;1339;p13"/>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0" name="Google Shape;1340;p13"/>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1" name="Google Shape;1341;p13"/>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2" name="Google Shape;1342;p13"/>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3" name="Google Shape;1343;p13"/>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4" name="Google Shape;1344;p13"/>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5" name="Google Shape;1345;p13"/>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6" name="Google Shape;1346;p13"/>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7" name="Google Shape;1347;p13"/>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8" name="Google Shape;1348;p13"/>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9" name="Google Shape;1349;p13"/>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0" name="Google Shape;1350;p13"/>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1" name="Google Shape;1351;p13"/>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2" name="Google Shape;1352;p13"/>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3" name="Google Shape;1353;p13"/>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4" name="Google Shape;1354;p13"/>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5" name="Google Shape;1355;p13"/>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6" name="Google Shape;1356;p13"/>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7" name="Google Shape;1357;p13"/>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8" name="Google Shape;1358;p13"/>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9" name="Google Shape;1359;p13"/>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0" name="Google Shape;1360;p13"/>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61" name="Google Shape;1361;p13"/>
            <p:cNvGrpSpPr/>
            <p:nvPr/>
          </p:nvGrpSpPr>
          <p:grpSpPr>
            <a:xfrm>
              <a:off x="3103642" y="4105408"/>
              <a:ext cx="746807" cy="516445"/>
              <a:chOff x="4884742" y="4921758"/>
              <a:chExt cx="746807" cy="516445"/>
            </a:xfrm>
          </p:grpSpPr>
          <p:sp>
            <p:nvSpPr>
              <p:cNvPr id="1362" name="Google Shape;1362;p13"/>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3" name="Google Shape;1363;p13"/>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4" name="Google Shape;1364;p13"/>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5" name="Google Shape;1365;p13"/>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6" name="Google Shape;1366;p13"/>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7" name="Google Shape;1367;p13"/>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8" name="Google Shape;1368;p13"/>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9" name="Google Shape;1369;p13"/>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0" name="Google Shape;1370;p13"/>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1" name="Google Shape;1371;p13"/>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2" name="Google Shape;1372;p13"/>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3" name="Google Shape;1373;p13"/>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4" name="Google Shape;1374;p13"/>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5" name="Google Shape;1375;p13"/>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6" name="Google Shape;1376;p13"/>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7" name="Google Shape;1377;p13"/>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8" name="Google Shape;1378;p13"/>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79" name="Google Shape;1379;p13"/>
            <p:cNvGrpSpPr/>
            <p:nvPr/>
          </p:nvGrpSpPr>
          <p:grpSpPr>
            <a:xfrm>
              <a:off x="3213031" y="4002823"/>
              <a:ext cx="664504" cy="467011"/>
              <a:chOff x="4994131" y="4819173"/>
              <a:chExt cx="664504" cy="467011"/>
            </a:xfrm>
          </p:grpSpPr>
          <p:sp>
            <p:nvSpPr>
              <p:cNvPr id="1380" name="Google Shape;1380;p13"/>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1" name="Google Shape;1381;p13"/>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2" name="Google Shape;1382;p13"/>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3" name="Google Shape;1383;p13"/>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4" name="Google Shape;1384;p13"/>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5" name="Google Shape;1385;p13"/>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6" name="Google Shape;1386;p13"/>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7" name="Google Shape;1387;p13"/>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8" name="Google Shape;1388;p13"/>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9" name="Google Shape;1389;p13"/>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0" name="Google Shape;1390;p13"/>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1" name="Google Shape;1391;p13"/>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2" name="Google Shape;1392;p13"/>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3" name="Google Shape;1393;p13"/>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4" name="Google Shape;1394;p13"/>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5" name="Google Shape;1395;p13"/>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96" name="Google Shape;1396;p13"/>
            <p:cNvGrpSpPr/>
            <p:nvPr/>
          </p:nvGrpSpPr>
          <p:grpSpPr>
            <a:xfrm>
              <a:off x="3192597" y="3904144"/>
              <a:ext cx="664599" cy="467011"/>
              <a:chOff x="4973697" y="4720494"/>
              <a:chExt cx="664599" cy="467011"/>
            </a:xfrm>
          </p:grpSpPr>
          <p:sp>
            <p:nvSpPr>
              <p:cNvPr id="1397" name="Google Shape;1397;p13"/>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8" name="Google Shape;1398;p13"/>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9" name="Google Shape;1399;p13"/>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0" name="Google Shape;1400;p13"/>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1" name="Google Shape;1401;p13"/>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2" name="Google Shape;1402;p13"/>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3" name="Google Shape;1403;p13"/>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4" name="Google Shape;1404;p13"/>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5" name="Google Shape;1405;p13"/>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6" name="Google Shape;1406;p13"/>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7" name="Google Shape;1407;p13"/>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8" name="Google Shape;1408;p13"/>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9" name="Google Shape;1409;p13"/>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0" name="Google Shape;1410;p13"/>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1" name="Google Shape;1411;p13"/>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2" name="Google Shape;1412;p13"/>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13" name="Google Shape;1413;p13"/>
            <p:cNvGrpSpPr/>
            <p:nvPr/>
          </p:nvGrpSpPr>
          <p:grpSpPr>
            <a:xfrm>
              <a:off x="3220919" y="3808894"/>
              <a:ext cx="664504" cy="467011"/>
              <a:chOff x="5002019" y="4625244"/>
              <a:chExt cx="664504" cy="467011"/>
            </a:xfrm>
          </p:grpSpPr>
          <p:sp>
            <p:nvSpPr>
              <p:cNvPr id="1414" name="Google Shape;1414;p13"/>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5" name="Google Shape;1415;p13"/>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6" name="Google Shape;1416;p13"/>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7" name="Google Shape;1417;p13"/>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8" name="Google Shape;1418;p13"/>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9" name="Google Shape;1419;p13"/>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0" name="Google Shape;1420;p13"/>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1" name="Google Shape;1421;p13"/>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2" name="Google Shape;1422;p13"/>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3" name="Google Shape;1423;p13"/>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4" name="Google Shape;1424;p13"/>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5" name="Google Shape;1425;p13"/>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6" name="Google Shape;1426;p13"/>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7" name="Google Shape;1427;p13"/>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8" name="Google Shape;1428;p13"/>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9" name="Google Shape;1429;p13"/>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30" name="Google Shape;1430;p13"/>
            <p:cNvGrpSpPr/>
            <p:nvPr/>
          </p:nvGrpSpPr>
          <p:grpSpPr>
            <a:xfrm>
              <a:off x="3200486" y="3710215"/>
              <a:ext cx="664598" cy="467011"/>
              <a:chOff x="4981586" y="4526565"/>
              <a:chExt cx="664598" cy="467011"/>
            </a:xfrm>
          </p:grpSpPr>
          <p:sp>
            <p:nvSpPr>
              <p:cNvPr id="1431" name="Google Shape;1431;p13"/>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2" name="Google Shape;1432;p13"/>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3" name="Google Shape;1433;p13"/>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4" name="Google Shape;1434;p13"/>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5" name="Google Shape;1435;p13"/>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6" name="Google Shape;1436;p13"/>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7" name="Google Shape;1437;p13"/>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8" name="Google Shape;1438;p13"/>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9" name="Google Shape;1439;p13"/>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0" name="Google Shape;1440;p13"/>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1" name="Google Shape;1441;p13"/>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2" name="Google Shape;1442;p13"/>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3" name="Google Shape;1443;p13"/>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4" name="Google Shape;1444;p13"/>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5" name="Google Shape;1445;p13"/>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6" name="Google Shape;1446;p13"/>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47" name="Google Shape;1447;p13"/>
            <p:cNvGrpSpPr/>
            <p:nvPr/>
          </p:nvGrpSpPr>
          <p:grpSpPr>
            <a:xfrm>
              <a:off x="2181300" y="4477454"/>
              <a:ext cx="746806" cy="516445"/>
              <a:chOff x="3962400" y="5293804"/>
              <a:chExt cx="746806" cy="516445"/>
            </a:xfrm>
          </p:grpSpPr>
          <p:sp>
            <p:nvSpPr>
              <p:cNvPr id="1448" name="Google Shape;1448;p13"/>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9" name="Google Shape;1449;p13"/>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0" name="Google Shape;1450;p13"/>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1" name="Google Shape;1451;p13"/>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2" name="Google Shape;1452;p13"/>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3" name="Google Shape;1453;p13"/>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4" name="Google Shape;1454;p13"/>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5" name="Google Shape;1455;p13"/>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6" name="Google Shape;1456;p13"/>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7" name="Google Shape;1457;p13"/>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8" name="Google Shape;1458;p13"/>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9" name="Google Shape;1459;p13"/>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0" name="Google Shape;1460;p13"/>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1" name="Google Shape;1461;p13"/>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2" name="Google Shape;1462;p13"/>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3" name="Google Shape;1463;p13"/>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4" name="Google Shape;1464;p13"/>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65" name="Google Shape;1465;p13"/>
            <p:cNvGrpSpPr/>
            <p:nvPr/>
          </p:nvGrpSpPr>
          <p:grpSpPr>
            <a:xfrm>
              <a:off x="2290688" y="4374965"/>
              <a:ext cx="664599" cy="467010"/>
              <a:chOff x="4071788" y="5191315"/>
              <a:chExt cx="664599" cy="467010"/>
            </a:xfrm>
          </p:grpSpPr>
          <p:sp>
            <p:nvSpPr>
              <p:cNvPr id="1466" name="Google Shape;1466;p13"/>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7" name="Google Shape;1467;p13"/>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8" name="Google Shape;1468;p13"/>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9" name="Google Shape;1469;p13"/>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0" name="Google Shape;1470;p13"/>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1" name="Google Shape;1471;p13"/>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2" name="Google Shape;1472;p13"/>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3" name="Google Shape;1473;p13"/>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4" name="Google Shape;1474;p13"/>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5" name="Google Shape;1475;p13"/>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6" name="Google Shape;1476;p13"/>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7" name="Google Shape;1477;p13"/>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8" name="Google Shape;1478;p13"/>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9" name="Google Shape;1479;p13"/>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0" name="Google Shape;1480;p13"/>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1" name="Google Shape;1481;p13"/>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82" name="Google Shape;1482;p13"/>
            <p:cNvGrpSpPr/>
            <p:nvPr/>
          </p:nvGrpSpPr>
          <p:grpSpPr>
            <a:xfrm>
              <a:off x="3915836" y="4477454"/>
              <a:ext cx="746806" cy="516445"/>
              <a:chOff x="5696936" y="5293804"/>
              <a:chExt cx="746806" cy="516445"/>
            </a:xfrm>
          </p:grpSpPr>
          <p:sp>
            <p:nvSpPr>
              <p:cNvPr id="1483" name="Google Shape;1483;p13"/>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4" name="Google Shape;1484;p13"/>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5" name="Google Shape;1485;p13"/>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6" name="Google Shape;1486;p13"/>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7" name="Google Shape;1487;p13"/>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8" name="Google Shape;1488;p13"/>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9" name="Google Shape;1489;p13"/>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0" name="Google Shape;1490;p13"/>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1" name="Google Shape;1491;p13"/>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2" name="Google Shape;1492;p13"/>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3" name="Google Shape;1493;p13"/>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4" name="Google Shape;1494;p13"/>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5" name="Google Shape;1495;p13"/>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6" name="Google Shape;1496;p13"/>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7" name="Google Shape;1497;p13"/>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8" name="Google Shape;1498;p13"/>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9" name="Google Shape;1499;p13"/>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00" name="Google Shape;1500;p13"/>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1" name="Google Shape;1501;p13"/>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2" name="Google Shape;1502;p13"/>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3" name="Google Shape;1503;p13"/>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4" name="Google Shape;1504;p13"/>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5" name="Google Shape;1505;p13"/>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6" name="Google Shape;1506;p13"/>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7" name="Google Shape;1507;p13"/>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8" name="Google Shape;1508;p13"/>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9" name="Google Shape;1509;p13"/>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0" name="Google Shape;1510;p13"/>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1" name="Google Shape;1511;p13"/>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2" name="Google Shape;1512;p13"/>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3" name="Google Shape;1513;p13"/>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4" name="Google Shape;1514;p13"/>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5" name="Google Shape;1515;p13"/>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6" name="Google Shape;1516;p13"/>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7" name="Google Shape;1517;p13"/>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8" name="Google Shape;1518;p13"/>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9" name="Google Shape;1519;p13"/>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0" name="Google Shape;1520;p13"/>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1" name="Google Shape;1521;p13"/>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2" name="Google Shape;1522;p13"/>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3" name="Google Shape;1523;p13"/>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4" name="Google Shape;1524;p13"/>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5" name="Google Shape;1525;p13"/>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6" name="Google Shape;1526;p13"/>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7" name="Google Shape;1527;p13"/>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8" name="Google Shape;1528;p13"/>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9" name="Google Shape;1529;p13"/>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14"/>
          <p:cNvSpPr txBox="1">
            <a:spLocks noGrp="1"/>
          </p:cNvSpPr>
          <p:nvPr>
            <p:ph type="title"/>
          </p:nvPr>
        </p:nvSpPr>
        <p:spPr>
          <a:xfrm>
            <a:off x="1142421" y="592372"/>
            <a:ext cx="2407920"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200"/>
              <a:t>BUZÓN DE SUGERENCIAS</a:t>
            </a:r>
            <a:endParaRPr sz="3200"/>
          </a:p>
        </p:txBody>
      </p:sp>
      <p:sp>
        <p:nvSpPr>
          <p:cNvPr id="1535" name="Google Shape;1535;p14"/>
          <p:cNvSpPr txBox="1">
            <a:spLocks noGrp="1"/>
          </p:cNvSpPr>
          <p:nvPr>
            <p:ph type="body" idx="1"/>
          </p:nvPr>
        </p:nvSpPr>
        <p:spPr>
          <a:xfrm>
            <a:off x="704552" y="1566476"/>
            <a:ext cx="3283658" cy="3130167"/>
          </a:xfrm>
          <a:prstGeom prst="rect">
            <a:avLst/>
          </a:prstGeom>
          <a:noFill/>
          <a:ln>
            <a:noFill/>
          </a:ln>
        </p:spPr>
        <p:txBody>
          <a:bodyPr spcFirstLastPara="1" wrap="square" lIns="0" tIns="0" rIns="0" bIns="0" anchor="t" anchorCtr="0">
            <a:noAutofit/>
          </a:bodyPr>
          <a:lstStyle/>
          <a:p>
            <a:pPr marL="457200" lvl="0" indent="-330200" algn="just" rtl="0">
              <a:lnSpc>
                <a:spcPct val="110000"/>
              </a:lnSpc>
              <a:spcBef>
                <a:spcPts val="600"/>
              </a:spcBef>
              <a:spcAft>
                <a:spcPts val="0"/>
              </a:spcAft>
              <a:buSzPts val="1600"/>
              <a:buChar char="▸"/>
            </a:pPr>
            <a:r>
              <a:rPr lang="es-CO" sz="1400" b="1">
                <a:solidFill>
                  <a:schemeClr val="dk1"/>
                </a:solidFill>
              </a:rPr>
              <a:t>El buzón de sugerencias se abre cada viernes en las oficinas de atención al usuario. En total se realizaron       aperturas de buzón de sugerencias para el II TRIMESTRE   de 2025, en los municipios en los cuales se cuenta con oficinas de Pijaos Salud EPS – I.</a:t>
            </a:r>
            <a:endParaRPr sz="1400" b="1">
              <a:solidFill>
                <a:schemeClr val="dk1"/>
              </a:solidFill>
            </a:endParaRPr>
          </a:p>
          <a:p>
            <a:pPr marL="457200" lvl="0" indent="-228600" algn="l" rtl="0">
              <a:lnSpc>
                <a:spcPct val="110000"/>
              </a:lnSpc>
              <a:spcBef>
                <a:spcPts val="600"/>
              </a:spcBef>
              <a:spcAft>
                <a:spcPts val="0"/>
              </a:spcAft>
              <a:buSzPts val="1600"/>
              <a:buNone/>
            </a:pPr>
            <a:endParaRPr>
              <a:solidFill>
                <a:schemeClr val="accent2"/>
              </a:solidFill>
            </a:endParaRPr>
          </a:p>
        </p:txBody>
      </p:sp>
      <p:sp>
        <p:nvSpPr>
          <p:cNvPr id="1536" name="Google Shape;1536;p14"/>
          <p:cNvSpPr txBox="1">
            <a:spLocks noGrp="1"/>
          </p:cNvSpPr>
          <p:nvPr>
            <p:ph type="body" idx="2"/>
          </p:nvPr>
        </p:nvSpPr>
        <p:spPr>
          <a:xfrm>
            <a:off x="4842621" y="1534277"/>
            <a:ext cx="3868195" cy="2679000"/>
          </a:xfrm>
          <a:prstGeom prst="rect">
            <a:avLst/>
          </a:prstGeom>
          <a:noFill/>
          <a:ln>
            <a:noFill/>
          </a:ln>
        </p:spPr>
        <p:txBody>
          <a:bodyPr spcFirstLastPara="1" wrap="square" lIns="0" tIns="0" rIns="0" bIns="0" anchor="t" anchorCtr="0">
            <a:noAutofit/>
          </a:bodyPr>
          <a:lstStyle/>
          <a:p>
            <a:pPr marL="457200" lvl="0" indent="-330200" algn="just" rtl="0">
              <a:lnSpc>
                <a:spcPct val="110000"/>
              </a:lnSpc>
              <a:spcBef>
                <a:spcPts val="600"/>
              </a:spcBef>
              <a:spcAft>
                <a:spcPts val="0"/>
              </a:spcAft>
              <a:buSzPts val="1600"/>
              <a:buChar char="▸"/>
            </a:pPr>
            <a:r>
              <a:rPr lang="es-CO" sz="1400" b="1">
                <a:solidFill>
                  <a:schemeClr val="dk1"/>
                </a:solidFill>
              </a:rPr>
              <a:t>Las oficinas de atención al usuario cuentan con un sistema informativo físico establecido mediante cartelera ubicada en las salas de espera. La información publicada corresponde a la obligatoria según Circular 008 de 2018 de la Supersalud y adicionalmente a los temas del cronograma mensual. </a:t>
            </a:r>
            <a:endParaRPr/>
          </a:p>
          <a:p>
            <a:pPr marL="457200" lvl="0" indent="-330200" algn="just" rtl="0">
              <a:lnSpc>
                <a:spcPct val="110000"/>
              </a:lnSpc>
              <a:spcBef>
                <a:spcPts val="600"/>
              </a:spcBef>
              <a:spcAft>
                <a:spcPts val="0"/>
              </a:spcAft>
              <a:buSzPts val="1600"/>
              <a:buChar char="▸"/>
            </a:pPr>
            <a:r>
              <a:rPr lang="es-CO" sz="1400" b="1">
                <a:solidFill>
                  <a:schemeClr val="dk1"/>
                </a:solidFill>
              </a:rPr>
              <a:t>En total se realizaron  66 actualizaciones de cartelera para el II TRIMESTRE   de 2025, en los municipios en los cuales se cuenta con oficinas de Pijaos Salud EPS – I.</a:t>
            </a:r>
            <a:endParaRPr sz="1400" b="1">
              <a:solidFill>
                <a:schemeClr val="dk1"/>
              </a:solidFill>
            </a:endParaRPr>
          </a:p>
          <a:p>
            <a:pPr marL="457200" lvl="0" indent="-228600" algn="l" rtl="0">
              <a:lnSpc>
                <a:spcPct val="110000"/>
              </a:lnSpc>
              <a:spcBef>
                <a:spcPts val="600"/>
              </a:spcBef>
              <a:spcAft>
                <a:spcPts val="0"/>
              </a:spcAft>
              <a:buSzPts val="1600"/>
              <a:buNone/>
            </a:pPr>
            <a:endParaRPr>
              <a:solidFill>
                <a:schemeClr val="accent2"/>
              </a:solidFill>
            </a:endParaRPr>
          </a:p>
        </p:txBody>
      </p:sp>
      <p:sp>
        <p:nvSpPr>
          <p:cNvPr id="1537" name="Google Shape;1537;p14"/>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14</a:t>
            </a:fld>
            <a:endParaRPr/>
          </a:p>
        </p:txBody>
      </p:sp>
      <p:sp>
        <p:nvSpPr>
          <p:cNvPr id="1538" name="Google Shape;1538;p14"/>
          <p:cNvSpPr txBox="1"/>
          <p:nvPr/>
        </p:nvSpPr>
        <p:spPr>
          <a:xfrm>
            <a:off x="5329645" y="592372"/>
            <a:ext cx="3422468" cy="10827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2"/>
              </a:buClr>
              <a:buSzPts val="4800"/>
              <a:buFont typeface="Raleway Thin"/>
              <a:buNone/>
            </a:pPr>
            <a:r>
              <a:rPr lang="es-CO" sz="3200" b="0" i="0" u="none" strike="noStrike" cap="none">
                <a:solidFill>
                  <a:schemeClr val="dk2"/>
                </a:solidFill>
                <a:latin typeface="Impact"/>
                <a:ea typeface="Impact"/>
                <a:cs typeface="Impact"/>
                <a:sym typeface="Impact"/>
              </a:rPr>
              <a:t>ACTUALIZACION DE CARTELERA</a:t>
            </a:r>
            <a:endParaRPr sz="3200" b="0" i="0" u="none" strike="noStrike" cap="none">
              <a:solidFill>
                <a:schemeClr val="dk2"/>
              </a:solidFill>
              <a:latin typeface="Impact"/>
              <a:ea typeface="Impact"/>
              <a:cs typeface="Impact"/>
              <a:sym typeface="Impact"/>
            </a:endParaRPr>
          </a:p>
        </p:txBody>
      </p:sp>
      <p:pic>
        <p:nvPicPr>
          <p:cNvPr id="1539" name="Google Shape;1539;p14" descr="http://pijaossalud.com.co/logoanima.png"/>
          <p:cNvPicPr preferRelativeResize="0"/>
          <p:nvPr/>
        </p:nvPicPr>
        <p:blipFill rotWithShape="1">
          <a:blip r:embed="rId3">
            <a:alphaModFix/>
          </a:blip>
          <a:srcRect/>
          <a:stretch/>
        </p:blipFill>
        <p:spPr>
          <a:xfrm>
            <a:off x="52925" y="3852355"/>
            <a:ext cx="1194189" cy="1123579"/>
          </a:xfrm>
          <a:prstGeom prst="rect">
            <a:avLst/>
          </a:prstGeom>
          <a:noFill/>
          <a:ln>
            <a:noFill/>
          </a:ln>
        </p:spPr>
      </p:pic>
      <p:grpSp>
        <p:nvGrpSpPr>
          <p:cNvPr id="1540" name="Google Shape;1540;p14"/>
          <p:cNvGrpSpPr/>
          <p:nvPr/>
        </p:nvGrpSpPr>
        <p:grpSpPr>
          <a:xfrm>
            <a:off x="4118720" y="2227936"/>
            <a:ext cx="1042234" cy="2747997"/>
            <a:chOff x="2217389" y="2145281"/>
            <a:chExt cx="771968" cy="2035403"/>
          </a:xfrm>
        </p:grpSpPr>
        <p:sp>
          <p:nvSpPr>
            <p:cNvPr id="1541" name="Google Shape;1541;p14"/>
            <p:cNvSpPr/>
            <p:nvPr/>
          </p:nvSpPr>
          <p:spPr>
            <a:xfrm>
              <a:off x="2315715" y="3791112"/>
              <a:ext cx="673642" cy="389572"/>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2" name="Google Shape;1542;p14"/>
            <p:cNvSpPr/>
            <p:nvPr/>
          </p:nvSpPr>
          <p:spPr>
            <a:xfrm>
              <a:off x="2657140" y="3935803"/>
              <a:ext cx="195392" cy="151201"/>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3" name="Google Shape;1543;p14"/>
            <p:cNvSpPr/>
            <p:nvPr/>
          </p:nvSpPr>
          <p:spPr>
            <a:xfrm>
              <a:off x="2658204" y="3985466"/>
              <a:ext cx="194423" cy="10160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4" name="Google Shape;1544;p14"/>
            <p:cNvSpPr/>
            <p:nvPr/>
          </p:nvSpPr>
          <p:spPr>
            <a:xfrm>
              <a:off x="2457350" y="3860101"/>
              <a:ext cx="195266" cy="145651"/>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5" name="Google Shape;1545;p14"/>
            <p:cNvSpPr/>
            <p:nvPr/>
          </p:nvSpPr>
          <p:spPr>
            <a:xfrm>
              <a:off x="2457756" y="3906656"/>
              <a:ext cx="194423" cy="101614"/>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6" name="Google Shape;1546;p14"/>
            <p:cNvSpPr/>
            <p:nvPr/>
          </p:nvSpPr>
          <p:spPr>
            <a:xfrm>
              <a:off x="2506461" y="2987362"/>
              <a:ext cx="335881" cy="96476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7" name="Google Shape;1547;p14"/>
            <p:cNvSpPr/>
            <p:nvPr/>
          </p:nvSpPr>
          <p:spPr>
            <a:xfrm>
              <a:off x="2582229" y="2387101"/>
              <a:ext cx="215046" cy="209600"/>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8" name="Google Shape;1548;p14"/>
            <p:cNvSpPr/>
            <p:nvPr/>
          </p:nvSpPr>
          <p:spPr>
            <a:xfrm>
              <a:off x="2243240" y="2453762"/>
              <a:ext cx="324472" cy="46349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9" name="Google Shape;1549;p14"/>
            <p:cNvSpPr/>
            <p:nvPr/>
          </p:nvSpPr>
          <p:spPr>
            <a:xfrm>
              <a:off x="2217389" y="2839467"/>
              <a:ext cx="154848" cy="101346"/>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0" name="Google Shape;1550;p14"/>
            <p:cNvSpPr/>
            <p:nvPr/>
          </p:nvSpPr>
          <p:spPr>
            <a:xfrm>
              <a:off x="2221873" y="2861121"/>
              <a:ext cx="101110" cy="84281"/>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1" name="Google Shape;1551;p14"/>
            <p:cNvSpPr/>
            <p:nvPr/>
          </p:nvSpPr>
          <p:spPr>
            <a:xfrm>
              <a:off x="2506235" y="2416390"/>
              <a:ext cx="349777" cy="704234"/>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2" name="Google Shape;1552;p14"/>
            <p:cNvSpPr/>
            <p:nvPr/>
          </p:nvSpPr>
          <p:spPr>
            <a:xfrm>
              <a:off x="2790960" y="2560359"/>
              <a:ext cx="135542" cy="622117"/>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3" name="Google Shape;1553;p14"/>
            <p:cNvSpPr/>
            <p:nvPr/>
          </p:nvSpPr>
          <p:spPr>
            <a:xfrm>
              <a:off x="2573358" y="2169926"/>
              <a:ext cx="232033" cy="28307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4" name="Google Shape;1554;p14"/>
            <p:cNvSpPr/>
            <p:nvPr/>
          </p:nvSpPr>
          <p:spPr>
            <a:xfrm>
              <a:off x="2582180" y="2145281"/>
              <a:ext cx="245303" cy="242358"/>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5" name="Google Shape;1555;p14"/>
            <p:cNvSpPr/>
            <p:nvPr/>
          </p:nvSpPr>
          <p:spPr>
            <a:xfrm>
              <a:off x="2773661" y="2522433"/>
              <a:ext cx="151977" cy="206889"/>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6" name="Google Shape;1556;p14"/>
            <p:cNvSpPr/>
            <p:nvPr/>
          </p:nvSpPr>
          <p:spPr>
            <a:xfrm>
              <a:off x="2459309" y="2417031"/>
              <a:ext cx="123487" cy="199128"/>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15"/>
          <p:cNvSpPr txBox="1">
            <a:spLocks noGrp="1"/>
          </p:cNvSpPr>
          <p:nvPr>
            <p:ph type="title"/>
          </p:nvPr>
        </p:nvSpPr>
        <p:spPr>
          <a:xfrm>
            <a:off x="735621" y="278738"/>
            <a:ext cx="3879669"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200"/>
              <a:t>CAPACITACION USUARIOS</a:t>
            </a:r>
            <a:endParaRPr sz="3200"/>
          </a:p>
        </p:txBody>
      </p:sp>
      <p:sp>
        <p:nvSpPr>
          <p:cNvPr id="1562" name="Google Shape;1562;p15"/>
          <p:cNvSpPr txBox="1">
            <a:spLocks noGrp="1"/>
          </p:cNvSpPr>
          <p:nvPr>
            <p:ph type="body" idx="1"/>
          </p:nvPr>
        </p:nvSpPr>
        <p:spPr>
          <a:xfrm>
            <a:off x="657497" y="1277613"/>
            <a:ext cx="3836126" cy="2679000"/>
          </a:xfrm>
          <a:prstGeom prst="rect">
            <a:avLst/>
          </a:prstGeom>
          <a:noFill/>
          <a:ln>
            <a:noFill/>
          </a:ln>
        </p:spPr>
        <p:txBody>
          <a:bodyPr spcFirstLastPara="1" wrap="square" lIns="0" tIns="0" rIns="0" bIns="0" anchor="t" anchorCtr="0">
            <a:noAutofit/>
          </a:bodyPr>
          <a:lstStyle/>
          <a:p>
            <a:pPr marL="457200" lvl="0" indent="-330200" algn="just" rtl="0">
              <a:lnSpc>
                <a:spcPct val="110000"/>
              </a:lnSpc>
              <a:spcBef>
                <a:spcPts val="600"/>
              </a:spcBef>
              <a:spcAft>
                <a:spcPts val="0"/>
              </a:spcAft>
              <a:buSzPts val="1600"/>
              <a:buChar char="▸"/>
            </a:pPr>
            <a:r>
              <a:rPr lang="es-CO" b="1">
                <a:solidFill>
                  <a:schemeClr val="dk1"/>
                </a:solidFill>
              </a:rPr>
              <a:t>Los funcionarios de las oficinas de atención al usuario de la EPSI efectúan capacitaciones frente a los temas competentes del Sistema General de Seguridad Social en Salud cada mes y desde la oficina principal se realizan de manera virtual. </a:t>
            </a:r>
            <a:endParaRPr/>
          </a:p>
          <a:p>
            <a:pPr marL="457200" lvl="0" indent="-330200" algn="just" rtl="0">
              <a:lnSpc>
                <a:spcPct val="110000"/>
              </a:lnSpc>
              <a:spcBef>
                <a:spcPts val="600"/>
              </a:spcBef>
              <a:spcAft>
                <a:spcPts val="0"/>
              </a:spcAft>
              <a:buSzPts val="1600"/>
              <a:buChar char="▸"/>
            </a:pPr>
            <a:r>
              <a:rPr lang="es-CO" b="1">
                <a:solidFill>
                  <a:schemeClr val="dk1"/>
                </a:solidFill>
              </a:rPr>
              <a:t>En total se realizaron 66 capacitaciones a usuarios para el II TRIMESTRE   de 2025 cumpliendo con lo establecido en el cronograma. </a:t>
            </a:r>
            <a:endParaRPr b="1">
              <a:solidFill>
                <a:schemeClr val="dk1"/>
              </a:solidFill>
            </a:endParaRPr>
          </a:p>
          <a:p>
            <a:pPr marL="457200" lvl="0" indent="-228600" algn="just" rtl="0">
              <a:lnSpc>
                <a:spcPct val="110000"/>
              </a:lnSpc>
              <a:spcBef>
                <a:spcPts val="600"/>
              </a:spcBef>
              <a:spcAft>
                <a:spcPts val="0"/>
              </a:spcAft>
              <a:buSzPts val="1600"/>
              <a:buNone/>
            </a:pPr>
            <a:endParaRPr b="1">
              <a:solidFill>
                <a:schemeClr val="accent2"/>
              </a:solidFill>
            </a:endParaRPr>
          </a:p>
          <a:p>
            <a:pPr marL="457200" lvl="0" indent="-228600" algn="just" rtl="0">
              <a:lnSpc>
                <a:spcPct val="110000"/>
              </a:lnSpc>
              <a:spcBef>
                <a:spcPts val="600"/>
              </a:spcBef>
              <a:spcAft>
                <a:spcPts val="0"/>
              </a:spcAft>
              <a:buSzPts val="1600"/>
              <a:buNone/>
            </a:pPr>
            <a:endParaRPr>
              <a:solidFill>
                <a:schemeClr val="accent2"/>
              </a:solidFill>
            </a:endParaRPr>
          </a:p>
        </p:txBody>
      </p:sp>
      <p:sp>
        <p:nvSpPr>
          <p:cNvPr id="1563" name="Google Shape;1563;p15"/>
          <p:cNvSpPr txBox="1">
            <a:spLocks noGrp="1"/>
          </p:cNvSpPr>
          <p:nvPr>
            <p:ph type="body" idx="2"/>
          </p:nvPr>
        </p:nvSpPr>
        <p:spPr>
          <a:xfrm>
            <a:off x="4327350" y="922225"/>
            <a:ext cx="4321800" cy="2753400"/>
          </a:xfrm>
          <a:prstGeom prst="rect">
            <a:avLst/>
          </a:prstGeom>
          <a:noFill/>
          <a:ln>
            <a:noFill/>
          </a:ln>
        </p:spPr>
        <p:txBody>
          <a:bodyPr spcFirstLastPara="1" wrap="square" lIns="0" tIns="0" rIns="0" bIns="0" anchor="t" anchorCtr="0">
            <a:noAutofit/>
          </a:bodyPr>
          <a:lstStyle/>
          <a:p>
            <a:pPr marL="1356360" lvl="1" indent="-449580" algn="just" rtl="0">
              <a:lnSpc>
                <a:spcPct val="110000"/>
              </a:lnSpc>
              <a:spcBef>
                <a:spcPts val="600"/>
              </a:spcBef>
              <a:spcAft>
                <a:spcPts val="0"/>
              </a:spcAft>
              <a:buSzPts val="1600"/>
              <a:buChar char="▹"/>
            </a:pPr>
            <a:r>
              <a:rPr lang="es-CO" b="1">
                <a:solidFill>
                  <a:schemeClr val="dk1"/>
                </a:solidFill>
              </a:rPr>
              <a:t>En total se realizaron 57 actas de reuniones de Asociación de Usuarios conformadas en cada municipio en las cuales la EPS – I tiene oficinas de atención al usuario para el II TRIMESTRE   de 2025 y de las 19 asociaciones que están conformadas. </a:t>
            </a:r>
            <a:endParaRPr/>
          </a:p>
          <a:p>
            <a:pPr marL="1356360" lvl="1" indent="-449580" algn="just" rtl="0">
              <a:lnSpc>
                <a:spcPct val="110000"/>
              </a:lnSpc>
              <a:spcBef>
                <a:spcPts val="1400"/>
              </a:spcBef>
              <a:spcAft>
                <a:spcPts val="0"/>
              </a:spcAft>
              <a:buSzPts val="1600"/>
              <a:buChar char="▹"/>
            </a:pPr>
            <a:r>
              <a:rPr lang="es-CO" b="1">
                <a:solidFill>
                  <a:schemeClr val="dk1"/>
                </a:solidFill>
              </a:rPr>
              <a:t>Asimismo, se informa que se realizaron las reuniones mensuales de manera virtual desde la oficina principal haciendo la respectiva convocatoria </a:t>
            </a:r>
            <a:endParaRPr>
              <a:solidFill>
                <a:schemeClr val="accent2"/>
              </a:solidFill>
            </a:endParaRPr>
          </a:p>
        </p:txBody>
      </p:sp>
      <p:sp>
        <p:nvSpPr>
          <p:cNvPr id="1564" name="Google Shape;1564;p15"/>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15</a:t>
            </a:fld>
            <a:endParaRPr/>
          </a:p>
        </p:txBody>
      </p:sp>
      <p:sp>
        <p:nvSpPr>
          <p:cNvPr id="1565" name="Google Shape;1565;p15"/>
          <p:cNvSpPr/>
          <p:nvPr/>
        </p:nvSpPr>
        <p:spPr>
          <a:xfrm>
            <a:off x="5732725" y="117925"/>
            <a:ext cx="2460900" cy="804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s-CO" sz="3200" b="0" i="0" u="none" strike="noStrike" cap="none">
                <a:solidFill>
                  <a:schemeClr val="dk2"/>
                </a:solidFill>
                <a:latin typeface="Impact"/>
                <a:ea typeface="Impact"/>
                <a:cs typeface="Impact"/>
                <a:sym typeface="Impact"/>
              </a:rPr>
              <a:t>ASOCIACION </a:t>
            </a:r>
            <a:endParaRPr/>
          </a:p>
          <a:p>
            <a:pPr marL="0" marR="0" lvl="0" indent="0" algn="ctr" rtl="0">
              <a:lnSpc>
                <a:spcPct val="90000"/>
              </a:lnSpc>
              <a:spcBef>
                <a:spcPts val="0"/>
              </a:spcBef>
              <a:spcAft>
                <a:spcPts val="0"/>
              </a:spcAft>
              <a:buNone/>
            </a:pPr>
            <a:r>
              <a:rPr lang="es-CO" sz="3200" b="0" i="0" u="none" strike="noStrike" cap="none">
                <a:solidFill>
                  <a:schemeClr val="dk2"/>
                </a:solidFill>
                <a:latin typeface="Impact"/>
                <a:ea typeface="Impact"/>
                <a:cs typeface="Impact"/>
                <a:sym typeface="Impact"/>
              </a:rPr>
              <a:t>USUARIOS</a:t>
            </a:r>
            <a:endParaRPr sz="3200" b="0" i="0" u="none" strike="noStrike" cap="none">
              <a:solidFill>
                <a:schemeClr val="dk2"/>
              </a:solidFill>
              <a:latin typeface="Impact"/>
              <a:ea typeface="Impact"/>
              <a:cs typeface="Impact"/>
              <a:sym typeface="Impact"/>
            </a:endParaRPr>
          </a:p>
        </p:txBody>
      </p:sp>
      <p:pic>
        <p:nvPicPr>
          <p:cNvPr id="1566" name="Google Shape;1566;p15" descr="http://pijaossalud.com.co/logoanima.png"/>
          <p:cNvPicPr preferRelativeResize="0"/>
          <p:nvPr/>
        </p:nvPicPr>
        <p:blipFill rotWithShape="1">
          <a:blip r:embed="rId3">
            <a:alphaModFix/>
          </a:blip>
          <a:srcRect/>
          <a:stretch/>
        </p:blipFill>
        <p:spPr>
          <a:xfrm>
            <a:off x="60402" y="117921"/>
            <a:ext cx="1194189" cy="1123579"/>
          </a:xfrm>
          <a:prstGeom prst="rect">
            <a:avLst/>
          </a:prstGeom>
          <a:noFill/>
          <a:ln>
            <a:noFill/>
          </a:ln>
        </p:spPr>
      </p:pic>
      <p:grpSp>
        <p:nvGrpSpPr>
          <p:cNvPr id="1567" name="Google Shape;1567;p15"/>
          <p:cNvGrpSpPr/>
          <p:nvPr/>
        </p:nvGrpSpPr>
        <p:grpSpPr>
          <a:xfrm>
            <a:off x="4015088" y="117921"/>
            <a:ext cx="1407493" cy="1561147"/>
            <a:chOff x="2152750" y="190500"/>
            <a:chExt cx="4293756" cy="4762499"/>
          </a:xfrm>
        </p:grpSpPr>
        <p:sp>
          <p:nvSpPr>
            <p:cNvPr id="1568" name="Google Shape;1568;p15"/>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9" name="Google Shape;1569;p15"/>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0" name="Google Shape;1570;p15"/>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1" name="Google Shape;1571;p15"/>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2" name="Google Shape;1572;p15"/>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3" name="Google Shape;1573;p15"/>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4" name="Google Shape;1574;p15"/>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5" name="Google Shape;1575;p15"/>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6" name="Google Shape;1576;p15"/>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7" name="Google Shape;1577;p15"/>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8" name="Google Shape;1578;p15"/>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9" name="Google Shape;1579;p15"/>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0" name="Google Shape;1580;p15"/>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1" name="Google Shape;1581;p15"/>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2" name="Google Shape;1582;p15"/>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3" name="Google Shape;1583;p15"/>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4" name="Google Shape;1584;p15"/>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5" name="Google Shape;1585;p15"/>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6" name="Google Shape;1586;p15"/>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7" name="Google Shape;1587;p15"/>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8" name="Google Shape;1588;p15"/>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9" name="Google Shape;1589;p15"/>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0" name="Google Shape;1590;p15"/>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1" name="Google Shape;1591;p15"/>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2" name="Google Shape;1592;p15"/>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3" name="Google Shape;1593;p15"/>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4" name="Google Shape;1594;p15"/>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5" name="Google Shape;1595;p15"/>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6" name="Google Shape;1596;p15"/>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7" name="Google Shape;1597;p15"/>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8" name="Google Shape;1598;p15"/>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9" name="Google Shape;1599;p15"/>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0" name="Google Shape;1600;p15"/>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1" name="Google Shape;1601;p15"/>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2" name="Google Shape;1602;p15"/>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3" name="Google Shape;1603;p15"/>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4" name="Google Shape;1604;p15"/>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5" name="Google Shape;1605;p15"/>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6" name="Google Shape;1606;p15"/>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7" name="Google Shape;1607;p15"/>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8" name="Google Shape;1608;p15"/>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9" name="Google Shape;1609;p15"/>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0" name="Google Shape;1610;p15"/>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1" name="Google Shape;1611;p15"/>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2" name="Google Shape;1612;p15"/>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3" name="Google Shape;1613;p15"/>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4" name="Google Shape;1614;p15"/>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5" name="Google Shape;1615;p15"/>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6" name="Google Shape;1616;p15"/>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7" name="Google Shape;1617;p15"/>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8" name="Google Shape;1618;p15"/>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9" name="Google Shape;1619;p15"/>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0" name="Google Shape;1620;p15"/>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1" name="Google Shape;1621;p15"/>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2" name="Google Shape;1622;p15"/>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3" name="Google Shape;1623;p15"/>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4" name="Google Shape;1624;p15"/>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5" name="Google Shape;1625;p15"/>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6" name="Google Shape;1626;p15"/>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7" name="Google Shape;1627;p15"/>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8" name="Google Shape;1628;p15"/>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9" name="Google Shape;1629;p15"/>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0" name="Google Shape;1630;p15"/>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1" name="Google Shape;1631;p15"/>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2" name="Google Shape;1632;p15"/>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3" name="Google Shape;1633;p15"/>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4" name="Google Shape;1634;p15"/>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5" name="Google Shape;1635;p15"/>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6" name="Google Shape;1636;p15"/>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7" name="Google Shape;1637;p15"/>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8" name="Google Shape;1638;p15"/>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9" name="Google Shape;1639;p15"/>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0" name="Google Shape;1640;p15"/>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1" name="Google Shape;1641;p15"/>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42" name="Google Shape;1642;p15"/>
            <p:cNvGrpSpPr/>
            <p:nvPr/>
          </p:nvGrpSpPr>
          <p:grpSpPr>
            <a:xfrm>
              <a:off x="3923682" y="3244965"/>
              <a:ext cx="195764" cy="131404"/>
              <a:chOff x="5733332" y="4102215"/>
              <a:chExt cx="195764" cy="131404"/>
            </a:xfrm>
          </p:grpSpPr>
          <p:sp>
            <p:nvSpPr>
              <p:cNvPr id="1643" name="Google Shape;1643;p15"/>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4" name="Google Shape;1644;p15"/>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5" name="Google Shape;1645;p15"/>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6" name="Google Shape;1646;p15"/>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7" name="Google Shape;1647;p15"/>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8" name="Google Shape;1648;p15"/>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9" name="Google Shape;1649;p15"/>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0" name="Google Shape;1650;p15"/>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1" name="Google Shape;1651;p15"/>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52" name="Google Shape;1652;p15"/>
            <p:cNvGrpSpPr/>
            <p:nvPr/>
          </p:nvGrpSpPr>
          <p:grpSpPr>
            <a:xfrm flipH="1">
              <a:off x="3829267" y="2465054"/>
              <a:ext cx="683694" cy="518573"/>
              <a:chOff x="6621095" y="1452181"/>
              <a:chExt cx="330894" cy="250785"/>
            </a:xfrm>
          </p:grpSpPr>
          <p:sp>
            <p:nvSpPr>
              <p:cNvPr id="1653" name="Google Shape;1653;p15"/>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4" name="Google Shape;1654;p15"/>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5" name="Google Shape;1655;p15"/>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6" name="Google Shape;1656;p15"/>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7" name="Google Shape;1657;p15"/>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58" name="Google Shape;1658;p15"/>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9" name="Google Shape;1659;p15"/>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0" name="Google Shape;1660;p15"/>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1" name="Google Shape;1661;p15"/>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2" name="Google Shape;1662;p15"/>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3" name="Google Shape;1663;p15"/>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4" name="Google Shape;1664;p15"/>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5" name="Google Shape;1665;p15"/>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6" name="Google Shape;1666;p15"/>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7" name="Google Shape;1667;p15"/>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8" name="Google Shape;1668;p15"/>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9" name="Google Shape;1669;p15"/>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0" name="Google Shape;1670;p15"/>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1" name="Google Shape;1671;p15"/>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2" name="Google Shape;1672;p15"/>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3" name="Google Shape;1673;p15"/>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4" name="Google Shape;1674;p15"/>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5" name="Google Shape;1675;p15"/>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6"/>
          <p:cNvSpPr txBox="1">
            <a:spLocks noGrp="1"/>
          </p:cNvSpPr>
          <p:nvPr>
            <p:ph type="title"/>
          </p:nvPr>
        </p:nvSpPr>
        <p:spPr>
          <a:xfrm>
            <a:off x="1284515" y="535932"/>
            <a:ext cx="7075714" cy="1082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800"/>
              <a:buFont typeface="Impact"/>
              <a:buNone/>
            </a:pPr>
            <a:r>
              <a:rPr lang="es-CO"/>
              <a:t>MECANISMOS DE SOCIALIZACION</a:t>
            </a:r>
            <a:endParaRPr/>
          </a:p>
        </p:txBody>
      </p:sp>
      <p:sp>
        <p:nvSpPr>
          <p:cNvPr id="1681" name="Google Shape;1681;p16"/>
          <p:cNvSpPr txBox="1">
            <a:spLocks noGrp="1"/>
          </p:cNvSpPr>
          <p:nvPr>
            <p:ph type="body" idx="1"/>
          </p:nvPr>
        </p:nvSpPr>
        <p:spPr>
          <a:xfrm>
            <a:off x="371585" y="1211047"/>
            <a:ext cx="5582774" cy="2679000"/>
          </a:xfrm>
          <a:prstGeom prst="rect">
            <a:avLst/>
          </a:prstGeom>
          <a:noFill/>
          <a:ln>
            <a:noFill/>
          </a:ln>
        </p:spPr>
        <p:txBody>
          <a:bodyPr spcFirstLastPara="1" wrap="square" lIns="0" tIns="0" rIns="0" bIns="0" anchor="t" anchorCtr="0">
            <a:noAutofit/>
          </a:bodyPr>
          <a:lstStyle/>
          <a:p>
            <a:pPr marL="285750" lvl="0" indent="-285750" algn="ctr" rtl="0">
              <a:lnSpc>
                <a:spcPct val="110000"/>
              </a:lnSpc>
              <a:spcBef>
                <a:spcPts val="600"/>
              </a:spcBef>
              <a:spcAft>
                <a:spcPts val="0"/>
              </a:spcAft>
              <a:buSzPts val="1600"/>
              <a:buFont typeface="Arial"/>
              <a:buChar char="•"/>
            </a:pPr>
            <a:r>
              <a:rPr lang="es-CO" sz="1800" b="1">
                <a:solidFill>
                  <a:schemeClr val="dk1"/>
                </a:solidFill>
              </a:rPr>
              <a:t>Informe mensual de SIAU </a:t>
            </a:r>
            <a:endParaRPr/>
          </a:p>
          <a:p>
            <a:pPr marL="285750" lvl="0" indent="-285750" algn="ctr" rtl="0">
              <a:lnSpc>
                <a:spcPct val="110000"/>
              </a:lnSpc>
              <a:spcBef>
                <a:spcPts val="600"/>
              </a:spcBef>
              <a:spcAft>
                <a:spcPts val="0"/>
              </a:spcAft>
              <a:buSzPts val="1600"/>
              <a:buFont typeface="Arial"/>
              <a:buChar char="•"/>
            </a:pPr>
            <a:r>
              <a:rPr lang="es-CO" sz="1800" b="1">
                <a:solidFill>
                  <a:schemeClr val="dk1"/>
                </a:solidFill>
              </a:rPr>
              <a:t>Seguimiento con cargue de evidencias según formulación de Plan de Acción de la Política de Participación Social Resolución 2063 de 2017 Minsalud cargue a PISIS. </a:t>
            </a:r>
            <a:endParaRPr/>
          </a:p>
          <a:p>
            <a:pPr marL="285750" lvl="0" indent="-285750" algn="ctr" rtl="0">
              <a:lnSpc>
                <a:spcPct val="110000"/>
              </a:lnSpc>
              <a:spcBef>
                <a:spcPts val="600"/>
              </a:spcBef>
              <a:spcAft>
                <a:spcPts val="0"/>
              </a:spcAft>
              <a:buSzPts val="1600"/>
              <a:buFont typeface="Arial"/>
              <a:buChar char="•"/>
            </a:pPr>
            <a:r>
              <a:rPr lang="es-CO" sz="1800" b="1">
                <a:solidFill>
                  <a:schemeClr val="dk1"/>
                </a:solidFill>
              </a:rPr>
              <a:t>Análisis de las problemáticas identificadas por parte de los integrantes de las asociaciones de usuarios y reportes a las IPS o áreas de la EPSI involucradas.</a:t>
            </a:r>
            <a:endParaRPr/>
          </a:p>
          <a:p>
            <a:pPr marL="457200" lvl="0" indent="-228600" algn="l" rtl="0">
              <a:lnSpc>
                <a:spcPct val="110000"/>
              </a:lnSpc>
              <a:spcBef>
                <a:spcPts val="600"/>
              </a:spcBef>
              <a:spcAft>
                <a:spcPts val="0"/>
              </a:spcAft>
              <a:buSzPts val="1600"/>
              <a:buNone/>
            </a:pPr>
            <a:endParaRPr sz="1400">
              <a:solidFill>
                <a:schemeClr val="accent2"/>
              </a:solidFill>
            </a:endParaRPr>
          </a:p>
        </p:txBody>
      </p:sp>
      <p:sp>
        <p:nvSpPr>
          <p:cNvPr id="1682" name="Google Shape;1682;p16"/>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16</a:t>
            </a:fld>
            <a:endParaRPr/>
          </a:p>
        </p:txBody>
      </p:sp>
      <p:grpSp>
        <p:nvGrpSpPr>
          <p:cNvPr id="1683" name="Google Shape;1683;p16"/>
          <p:cNvGrpSpPr/>
          <p:nvPr/>
        </p:nvGrpSpPr>
        <p:grpSpPr>
          <a:xfrm>
            <a:off x="5655690" y="1042004"/>
            <a:ext cx="3356124" cy="3829046"/>
            <a:chOff x="2602525" y="317054"/>
            <a:chExt cx="4174283" cy="4762495"/>
          </a:xfrm>
        </p:grpSpPr>
        <p:sp>
          <p:nvSpPr>
            <p:cNvPr id="1684" name="Google Shape;1684;p16"/>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5" name="Google Shape;1685;p16"/>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6" name="Google Shape;1686;p16"/>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7" name="Google Shape;1687;p16"/>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8" name="Google Shape;1688;p16"/>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9" name="Google Shape;1689;p16"/>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0" name="Google Shape;1690;p16"/>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1" name="Google Shape;1691;p16"/>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2" name="Google Shape;1692;p16"/>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3" name="Google Shape;1693;p16"/>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4" name="Google Shape;1694;p16"/>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5" name="Google Shape;1695;p16"/>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6" name="Google Shape;1696;p16"/>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7" name="Google Shape;1697;p16"/>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8" name="Google Shape;1698;p16"/>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9" name="Google Shape;1699;p16"/>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0" name="Google Shape;1700;p16"/>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1" name="Google Shape;1701;p16"/>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2" name="Google Shape;1702;p16"/>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3" name="Google Shape;1703;p16"/>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4" name="Google Shape;1704;p16"/>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5" name="Google Shape;1705;p16"/>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6" name="Google Shape;1706;p16"/>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7" name="Google Shape;1707;p16"/>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8" name="Google Shape;1708;p16"/>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9" name="Google Shape;1709;p16"/>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0" name="Google Shape;1710;p16"/>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1" name="Google Shape;1711;p16"/>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2" name="Google Shape;1712;p16"/>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3" name="Google Shape;1713;p16"/>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4" name="Google Shape;1714;p16"/>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5" name="Google Shape;1715;p16"/>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6" name="Google Shape;1716;p16"/>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7" name="Google Shape;1717;p16"/>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8" name="Google Shape;1718;p16"/>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9" name="Google Shape;1719;p16"/>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0" name="Google Shape;1720;p16"/>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1" name="Google Shape;1721;p16"/>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2" name="Google Shape;1722;p16"/>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3" name="Google Shape;1723;p16"/>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4" name="Google Shape;1724;p16"/>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5" name="Google Shape;1725;p16"/>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6" name="Google Shape;1726;p16"/>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7" name="Google Shape;1727;p16"/>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8" name="Google Shape;1728;p16"/>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9" name="Google Shape;1729;p16"/>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0" name="Google Shape;1730;p16"/>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1" name="Google Shape;1731;p16"/>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2" name="Google Shape;1732;p16"/>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3" name="Google Shape;1733;p16"/>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4" name="Google Shape;1734;p16"/>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5" name="Google Shape;1735;p16"/>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6" name="Google Shape;1736;p16"/>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7" name="Google Shape;1737;p16"/>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8" name="Google Shape;1738;p16"/>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9" name="Google Shape;1739;p16"/>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0" name="Google Shape;1740;p16"/>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41" name="Google Shape;1741;p16"/>
            <p:cNvGrpSpPr/>
            <p:nvPr/>
          </p:nvGrpSpPr>
          <p:grpSpPr>
            <a:xfrm>
              <a:off x="2941619" y="3895613"/>
              <a:ext cx="483621" cy="510995"/>
              <a:chOff x="4345944" y="4626313"/>
              <a:chExt cx="483621" cy="510995"/>
            </a:xfrm>
          </p:grpSpPr>
          <p:grpSp>
            <p:nvGrpSpPr>
              <p:cNvPr id="1742" name="Google Shape;1742;p16"/>
              <p:cNvGrpSpPr/>
              <p:nvPr/>
            </p:nvGrpSpPr>
            <p:grpSpPr>
              <a:xfrm>
                <a:off x="4345944" y="4852987"/>
                <a:ext cx="474200" cy="284321"/>
                <a:chOff x="4345944" y="4852987"/>
                <a:chExt cx="474200" cy="284321"/>
              </a:xfrm>
            </p:grpSpPr>
            <p:sp>
              <p:nvSpPr>
                <p:cNvPr id="1743" name="Google Shape;1743;p16"/>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4" name="Google Shape;1744;p16"/>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5" name="Google Shape;1745;p16"/>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46" name="Google Shape;1746;p16"/>
                <p:cNvGrpSpPr/>
                <p:nvPr/>
              </p:nvGrpSpPr>
              <p:grpSpPr>
                <a:xfrm>
                  <a:off x="4457040" y="4985575"/>
                  <a:ext cx="133724" cy="77247"/>
                  <a:chOff x="4457040" y="4985575"/>
                  <a:chExt cx="133724" cy="77247"/>
                </a:xfrm>
              </p:grpSpPr>
              <p:sp>
                <p:nvSpPr>
                  <p:cNvPr id="1747" name="Google Shape;1747;p16"/>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8" name="Google Shape;1748;p16"/>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49" name="Google Shape;1749;p16"/>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0" name="Google Shape;1750;p16"/>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1" name="Google Shape;1751;p16"/>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2" name="Google Shape;1752;p16"/>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3" name="Google Shape;1753;p16"/>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4" name="Google Shape;1754;p16"/>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5" name="Google Shape;1755;p16"/>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6" name="Google Shape;1756;p16"/>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7" name="Google Shape;1757;p16"/>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8" name="Google Shape;1758;p16"/>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9" name="Google Shape;1759;p16"/>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0" name="Google Shape;1760;p16"/>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1" name="Google Shape;1761;p16"/>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2" name="Google Shape;1762;p16"/>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3" name="Google Shape;1763;p16"/>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4" name="Google Shape;1764;p16"/>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5" name="Google Shape;1765;p16"/>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6" name="Google Shape;1766;p16"/>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7" name="Google Shape;1767;p16"/>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8" name="Google Shape;1768;p16"/>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9" name="Google Shape;1769;p16"/>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0" name="Google Shape;1770;p16"/>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1" name="Google Shape;1771;p16"/>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2" name="Google Shape;1772;p16"/>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3" name="Google Shape;1773;p16"/>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4" name="Google Shape;1774;p16"/>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5" name="Google Shape;1775;p16"/>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6" name="Google Shape;1776;p16"/>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7" name="Google Shape;1777;p16"/>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8" name="Google Shape;1778;p16"/>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9" name="Google Shape;1779;p16"/>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0" name="Google Shape;1780;p16"/>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1" name="Google Shape;1781;p16"/>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2" name="Google Shape;1782;p16"/>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3" name="Google Shape;1783;p16"/>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4" name="Google Shape;1784;p16"/>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5" name="Google Shape;1785;p16"/>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6" name="Google Shape;1786;p16"/>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7" name="Google Shape;1787;p16"/>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8" name="Google Shape;1788;p16"/>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9" name="Google Shape;1789;p16"/>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0" name="Google Shape;1790;p16"/>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1" name="Google Shape;1791;p16"/>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2" name="Google Shape;1792;p16"/>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3" name="Google Shape;1793;p16"/>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4" name="Google Shape;1794;p16"/>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5" name="Google Shape;1795;p16"/>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6" name="Google Shape;1796;p16"/>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7" name="Google Shape;1797;p16"/>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8" name="Google Shape;1798;p16"/>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9" name="Google Shape;1799;p16"/>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0" name="Google Shape;1800;p16"/>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1" name="Google Shape;1801;p16"/>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2" name="Google Shape;1802;p16"/>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3" name="Google Shape;1803;p16"/>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4" name="Google Shape;1804;p16"/>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5" name="Google Shape;1805;p16"/>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6" name="Google Shape;1806;p16"/>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7" name="Google Shape;1807;p16"/>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8" name="Google Shape;1808;p16"/>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9" name="Google Shape;1809;p16"/>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0" name="Google Shape;1810;p16"/>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1" name="Google Shape;1811;p16"/>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2" name="Google Shape;1812;p16"/>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13" name="Google Shape;1813;p16"/>
              <p:cNvGrpSpPr/>
              <p:nvPr/>
            </p:nvGrpSpPr>
            <p:grpSpPr>
              <a:xfrm>
                <a:off x="4543079" y="4626313"/>
                <a:ext cx="286486" cy="386884"/>
                <a:chOff x="4543079" y="4626313"/>
                <a:chExt cx="286486" cy="386884"/>
              </a:xfrm>
            </p:grpSpPr>
            <p:grpSp>
              <p:nvGrpSpPr>
                <p:cNvPr id="1814" name="Google Shape;1814;p16"/>
                <p:cNvGrpSpPr/>
                <p:nvPr/>
              </p:nvGrpSpPr>
              <p:grpSpPr>
                <a:xfrm>
                  <a:off x="4543079" y="4626313"/>
                  <a:ext cx="286486" cy="386884"/>
                  <a:chOff x="4543079" y="4626313"/>
                  <a:chExt cx="286486" cy="386884"/>
                </a:xfrm>
              </p:grpSpPr>
              <p:sp>
                <p:nvSpPr>
                  <p:cNvPr id="1815" name="Google Shape;1815;p16"/>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6" name="Google Shape;1816;p16"/>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7" name="Google Shape;1817;p16"/>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8" name="Google Shape;1818;p16"/>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9" name="Google Shape;1819;p16"/>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20" name="Google Shape;1820;p16"/>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1" name="Google Shape;1821;p16"/>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2" name="Google Shape;1822;p16"/>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823" name="Google Shape;1823;p16"/>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4" name="Google Shape;1824;p16"/>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5" name="Google Shape;1825;p16"/>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6" name="Google Shape;1826;p16"/>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7" name="Google Shape;1827;p16"/>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8" name="Google Shape;1828;p16"/>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1829" name="Google Shape;1829;p16" descr="http://pijaossalud.com.co/logoanima.png"/>
          <p:cNvPicPr preferRelativeResize="0"/>
          <p:nvPr/>
        </p:nvPicPr>
        <p:blipFill rotWithShape="1">
          <a:blip r:embed="rId3">
            <a:alphaModFix/>
          </a:blip>
          <a:srcRect/>
          <a:stretch/>
        </p:blipFill>
        <p:spPr>
          <a:xfrm>
            <a:off x="6635162" y="1867548"/>
            <a:ext cx="993247" cy="9345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17"/>
          <p:cNvSpPr txBox="1">
            <a:spLocks noGrp="1"/>
          </p:cNvSpPr>
          <p:nvPr>
            <p:ph type="title"/>
          </p:nvPr>
        </p:nvSpPr>
        <p:spPr>
          <a:xfrm>
            <a:off x="1268511" y="614309"/>
            <a:ext cx="7380514" cy="1082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800"/>
              <a:buFont typeface="Impact"/>
              <a:buNone/>
            </a:pPr>
            <a:r>
              <a:rPr lang="es-CO"/>
              <a:t>SOLICITUDES DE TRANSPORTE</a:t>
            </a:r>
            <a:endParaRPr/>
          </a:p>
        </p:txBody>
      </p:sp>
      <p:sp>
        <p:nvSpPr>
          <p:cNvPr id="1835" name="Google Shape;1835;p17"/>
          <p:cNvSpPr txBox="1">
            <a:spLocks noGrp="1"/>
          </p:cNvSpPr>
          <p:nvPr>
            <p:ph type="body" idx="1"/>
          </p:nvPr>
        </p:nvSpPr>
        <p:spPr>
          <a:xfrm>
            <a:off x="701039" y="1333899"/>
            <a:ext cx="7071361" cy="2679000"/>
          </a:xfrm>
          <a:prstGeom prst="rect">
            <a:avLst/>
          </a:prstGeom>
          <a:noFill/>
          <a:ln>
            <a:noFill/>
          </a:ln>
        </p:spPr>
        <p:txBody>
          <a:bodyPr spcFirstLastPara="1" wrap="square" lIns="0" tIns="0" rIns="0" bIns="0" anchor="t" anchorCtr="0">
            <a:noAutofit/>
          </a:bodyPr>
          <a:lstStyle/>
          <a:p>
            <a:pPr marL="457200" lvl="0" indent="-330200" algn="just" rtl="0">
              <a:lnSpc>
                <a:spcPct val="110000"/>
              </a:lnSpc>
              <a:spcBef>
                <a:spcPts val="600"/>
              </a:spcBef>
              <a:spcAft>
                <a:spcPts val="0"/>
              </a:spcAft>
              <a:buSzPts val="1600"/>
              <a:buChar char="▸"/>
            </a:pPr>
            <a:r>
              <a:rPr lang="es-CO" sz="2400" b="1">
                <a:solidFill>
                  <a:schemeClr val="dk1"/>
                </a:solidFill>
              </a:rPr>
              <a:t>Desde el área de SIAU se responden la totalidad de solicitudes de transporte, las cuales en ocasiones incluyen solicitudes de hogar de paso y/o alimentación. Durante el II TRIMESTRE   de 202 se recibieron 662 solicitudes.  Siendo los municipios con mayor cantidad.</a:t>
            </a:r>
            <a:endParaRPr/>
          </a:p>
          <a:p>
            <a:pPr marL="457200" lvl="0" indent="-228600" algn="l" rtl="0">
              <a:lnSpc>
                <a:spcPct val="110000"/>
              </a:lnSpc>
              <a:spcBef>
                <a:spcPts val="600"/>
              </a:spcBef>
              <a:spcAft>
                <a:spcPts val="0"/>
              </a:spcAft>
              <a:buSzPts val="1600"/>
              <a:buNone/>
            </a:pPr>
            <a:endParaRPr/>
          </a:p>
        </p:txBody>
      </p:sp>
      <p:sp>
        <p:nvSpPr>
          <p:cNvPr id="1836" name="Google Shape;1836;p17"/>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17</a:t>
            </a:fld>
            <a:endParaRPr/>
          </a:p>
        </p:txBody>
      </p:sp>
      <p:pic>
        <p:nvPicPr>
          <p:cNvPr id="1837" name="Google Shape;1837;p17" descr="http://pijaossalud.com.co/logoanima.png"/>
          <p:cNvPicPr preferRelativeResize="0"/>
          <p:nvPr/>
        </p:nvPicPr>
        <p:blipFill rotWithShape="1">
          <a:blip r:embed="rId3">
            <a:alphaModFix/>
          </a:blip>
          <a:srcRect/>
          <a:stretch/>
        </p:blipFill>
        <p:spPr>
          <a:xfrm>
            <a:off x="0" y="3846505"/>
            <a:ext cx="1194189" cy="11235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Google Shape;1842;p18"/>
          <p:cNvSpPr txBox="1">
            <a:spLocks noGrp="1"/>
          </p:cNvSpPr>
          <p:nvPr>
            <p:ph type="title"/>
          </p:nvPr>
        </p:nvSpPr>
        <p:spPr>
          <a:xfrm>
            <a:off x="1066800" y="605600"/>
            <a:ext cx="7737566"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4000" b="1"/>
              <a:t>CARTA DESEMPEÑO, DERECHOS Y DEBERES</a:t>
            </a:r>
            <a:endParaRPr sz="4000"/>
          </a:p>
        </p:txBody>
      </p:sp>
      <p:sp>
        <p:nvSpPr>
          <p:cNvPr id="1843" name="Google Shape;1843;p18"/>
          <p:cNvSpPr txBox="1">
            <a:spLocks noGrp="1"/>
          </p:cNvSpPr>
          <p:nvPr>
            <p:ph type="body" idx="1"/>
          </p:nvPr>
        </p:nvSpPr>
        <p:spPr>
          <a:xfrm>
            <a:off x="1288868" y="1823025"/>
            <a:ext cx="7293429" cy="2679000"/>
          </a:xfrm>
          <a:prstGeom prst="rect">
            <a:avLst/>
          </a:prstGeom>
          <a:noFill/>
          <a:ln>
            <a:noFill/>
          </a:ln>
        </p:spPr>
        <p:txBody>
          <a:bodyPr spcFirstLastPara="1" wrap="square" lIns="0" tIns="0" rIns="0" bIns="0" anchor="t" anchorCtr="0">
            <a:noAutofit/>
          </a:bodyPr>
          <a:lstStyle/>
          <a:p>
            <a:pPr marL="285750" lvl="0" indent="-285750" algn="ctr" rtl="0">
              <a:lnSpc>
                <a:spcPct val="110000"/>
              </a:lnSpc>
              <a:spcBef>
                <a:spcPts val="600"/>
              </a:spcBef>
              <a:spcAft>
                <a:spcPts val="0"/>
              </a:spcAft>
              <a:buSzPts val="1600"/>
              <a:buFont typeface="Arial"/>
              <a:buChar char="•"/>
            </a:pPr>
            <a:r>
              <a:rPr lang="es-CO" sz="2400" b="1">
                <a:solidFill>
                  <a:schemeClr val="dk1"/>
                </a:solidFill>
              </a:rPr>
              <a:t>Durante el II TRIMESTRE  de 2025 se realizó la socialización personalizada a 880 usuarios de la Carta de Desempeño, Derechos y Deberes por parte de los promotores en las oficinas de la EPSI. </a:t>
            </a:r>
            <a:endParaRPr/>
          </a:p>
          <a:p>
            <a:pPr marL="285750" lvl="0" indent="-285750" algn="ctr" rtl="0">
              <a:lnSpc>
                <a:spcPct val="110000"/>
              </a:lnSpc>
              <a:spcBef>
                <a:spcPts val="600"/>
              </a:spcBef>
              <a:spcAft>
                <a:spcPts val="0"/>
              </a:spcAft>
              <a:buSzPts val="1600"/>
              <a:buFont typeface="Arial"/>
              <a:buChar char="•"/>
            </a:pPr>
            <a:r>
              <a:rPr lang="es-CO" sz="2400" b="1">
                <a:solidFill>
                  <a:schemeClr val="dk1"/>
                </a:solidFill>
              </a:rPr>
              <a:t>De igual manera, se realiza la entrega a los usuarios afiliados nuevos quienes hicieron proceso de afiliación. </a:t>
            </a:r>
            <a:endParaRPr/>
          </a:p>
          <a:p>
            <a:pPr marL="457200" lvl="0" indent="-228600" algn="l" rtl="0">
              <a:lnSpc>
                <a:spcPct val="110000"/>
              </a:lnSpc>
              <a:spcBef>
                <a:spcPts val="600"/>
              </a:spcBef>
              <a:spcAft>
                <a:spcPts val="0"/>
              </a:spcAft>
              <a:buSzPts val="1600"/>
              <a:buNone/>
            </a:pPr>
            <a:endParaRPr/>
          </a:p>
        </p:txBody>
      </p:sp>
      <p:sp>
        <p:nvSpPr>
          <p:cNvPr id="1844" name="Google Shape;1844;p18"/>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18</a:t>
            </a:fld>
            <a:endParaRPr/>
          </a:p>
        </p:txBody>
      </p:sp>
      <p:pic>
        <p:nvPicPr>
          <p:cNvPr id="1845" name="Google Shape;1845;p18" descr="http://pijaossalud.com.co/logoanima.png"/>
          <p:cNvPicPr preferRelativeResize="0"/>
          <p:nvPr/>
        </p:nvPicPr>
        <p:blipFill rotWithShape="1">
          <a:blip r:embed="rId3">
            <a:alphaModFix/>
          </a:blip>
          <a:srcRect/>
          <a:stretch/>
        </p:blipFill>
        <p:spPr>
          <a:xfrm>
            <a:off x="0" y="3846505"/>
            <a:ext cx="1194189" cy="11235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19"/>
          <p:cNvSpPr txBox="1">
            <a:spLocks noGrp="1"/>
          </p:cNvSpPr>
          <p:nvPr>
            <p:ph type="title"/>
          </p:nvPr>
        </p:nvSpPr>
        <p:spPr>
          <a:xfrm>
            <a:off x="339727" y="559481"/>
            <a:ext cx="8090262"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b="1"/>
              <a:t>CAPACITACION FUNCIONARIOS</a:t>
            </a:r>
            <a:endParaRPr/>
          </a:p>
        </p:txBody>
      </p:sp>
      <p:sp>
        <p:nvSpPr>
          <p:cNvPr id="1851" name="Google Shape;1851;p19"/>
          <p:cNvSpPr txBox="1">
            <a:spLocks noGrp="1"/>
          </p:cNvSpPr>
          <p:nvPr>
            <p:ph type="body" idx="1"/>
          </p:nvPr>
        </p:nvSpPr>
        <p:spPr>
          <a:xfrm>
            <a:off x="522514" y="1551613"/>
            <a:ext cx="7114905" cy="2679000"/>
          </a:xfrm>
          <a:prstGeom prst="rect">
            <a:avLst/>
          </a:prstGeom>
          <a:noFill/>
          <a:ln>
            <a:noFill/>
          </a:ln>
        </p:spPr>
        <p:txBody>
          <a:bodyPr spcFirstLastPara="1" wrap="square" lIns="0" tIns="0" rIns="0" bIns="0" anchor="t" anchorCtr="0">
            <a:noAutofit/>
          </a:bodyPr>
          <a:lstStyle/>
          <a:p>
            <a:pPr marL="457200" lvl="0" indent="-330200" algn="ctr" rtl="0">
              <a:lnSpc>
                <a:spcPct val="110000"/>
              </a:lnSpc>
              <a:spcBef>
                <a:spcPts val="600"/>
              </a:spcBef>
              <a:spcAft>
                <a:spcPts val="0"/>
              </a:spcAft>
              <a:buSzPts val="1600"/>
              <a:buChar char="▸"/>
            </a:pPr>
            <a:r>
              <a:rPr lang="es-CO" sz="2000" b="1">
                <a:solidFill>
                  <a:schemeClr val="dk1"/>
                </a:solidFill>
              </a:rPr>
              <a:t>Durante el IITRIMESTRE   de 2025 se realizó capacitación a los funcionarios de las oficinas de atención al usuario de la EPSI en los departamentos  de Tolima, Risaralda y Meta sobre, Encuestas de Satisfacción y su registro en el nuevo aplicativo GEMANET, Capacitación y Asociación de Usuarios, Buzón de Sugerencias, PQRS, atención al usuario, política de participación social en salud, trato digno</a:t>
            </a:r>
            <a:endParaRPr/>
          </a:p>
        </p:txBody>
      </p:sp>
      <p:sp>
        <p:nvSpPr>
          <p:cNvPr id="1852" name="Google Shape;1852;p19"/>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19</a:t>
            </a:fld>
            <a:endParaRPr/>
          </a:p>
        </p:txBody>
      </p:sp>
      <p:grpSp>
        <p:nvGrpSpPr>
          <p:cNvPr id="1853" name="Google Shape;1853;p19"/>
          <p:cNvGrpSpPr/>
          <p:nvPr/>
        </p:nvGrpSpPr>
        <p:grpSpPr>
          <a:xfrm>
            <a:off x="7300971" y="2634313"/>
            <a:ext cx="1503395" cy="2366787"/>
            <a:chOff x="6492887" y="4126007"/>
            <a:chExt cx="271993" cy="422295"/>
          </a:xfrm>
        </p:grpSpPr>
        <p:sp>
          <p:nvSpPr>
            <p:cNvPr id="1854" name="Google Shape;1854;p19"/>
            <p:cNvSpPr/>
            <p:nvPr/>
          </p:nvSpPr>
          <p:spPr>
            <a:xfrm rot="10800000">
              <a:off x="6492887" y="4392220"/>
              <a:ext cx="271993" cy="156082"/>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5" name="Google Shape;1855;p19"/>
            <p:cNvSpPr/>
            <p:nvPr/>
          </p:nvSpPr>
          <p:spPr>
            <a:xfrm flipH="1">
              <a:off x="6563431" y="4299082"/>
              <a:ext cx="180447" cy="104443"/>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6" name="Google Shape;1856;p19"/>
            <p:cNvSpPr/>
            <p:nvPr/>
          </p:nvSpPr>
          <p:spPr>
            <a:xfrm flipH="1">
              <a:off x="6653655" y="4351284"/>
              <a:ext cx="90223" cy="156685"/>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7" name="Google Shape;1857;p19"/>
            <p:cNvSpPr/>
            <p:nvPr/>
          </p:nvSpPr>
          <p:spPr>
            <a:xfrm flipH="1">
              <a:off x="6563431" y="4351284"/>
              <a:ext cx="90223" cy="156685"/>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8" name="Google Shape;1858;p19"/>
            <p:cNvSpPr/>
            <p:nvPr/>
          </p:nvSpPr>
          <p:spPr>
            <a:xfrm>
              <a:off x="6631565" y="4127172"/>
              <a:ext cx="91680" cy="13403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9" name="Google Shape;1859;p19"/>
            <p:cNvSpPr/>
            <p:nvPr/>
          </p:nvSpPr>
          <p:spPr>
            <a:xfrm>
              <a:off x="6638516" y="4126007"/>
              <a:ext cx="43914" cy="5411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0" name="Google Shape;1860;p19"/>
            <p:cNvSpPr/>
            <p:nvPr/>
          </p:nvSpPr>
          <p:spPr>
            <a:xfrm>
              <a:off x="6647100" y="4184749"/>
              <a:ext cx="54168" cy="6062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1" name="Google Shape;1861;p19"/>
            <p:cNvSpPr/>
            <p:nvPr/>
          </p:nvSpPr>
          <p:spPr>
            <a:xfrm>
              <a:off x="6554604" y="4208935"/>
              <a:ext cx="102224" cy="145520"/>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2" name="Google Shape;1862;p19"/>
            <p:cNvSpPr/>
            <p:nvPr/>
          </p:nvSpPr>
          <p:spPr>
            <a:xfrm>
              <a:off x="6631332" y="4204595"/>
              <a:ext cx="78964" cy="10415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3" name="Google Shape;1863;p19"/>
            <p:cNvSpPr/>
            <p:nvPr/>
          </p:nvSpPr>
          <p:spPr>
            <a:xfrm>
              <a:off x="6645396" y="4130153"/>
              <a:ext cx="58090" cy="71561"/>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4" name="Google Shape;1864;p19"/>
            <p:cNvSpPr/>
            <p:nvPr/>
          </p:nvSpPr>
          <p:spPr>
            <a:xfrm>
              <a:off x="6647754" y="4129873"/>
              <a:ext cx="58319" cy="5488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5" name="Google Shape;1865;p19"/>
            <p:cNvSpPr/>
            <p:nvPr/>
          </p:nvSpPr>
          <p:spPr>
            <a:xfrm>
              <a:off x="6577749" y="4490229"/>
              <a:ext cx="45861" cy="34982"/>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6" name="Google Shape;1866;p19"/>
            <p:cNvSpPr/>
            <p:nvPr/>
          </p:nvSpPr>
          <p:spPr>
            <a:xfrm>
              <a:off x="6577951" y="4501389"/>
              <a:ext cx="45653" cy="2383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7" name="Google Shape;1867;p19"/>
            <p:cNvSpPr/>
            <p:nvPr/>
          </p:nvSpPr>
          <p:spPr>
            <a:xfrm>
              <a:off x="6554804" y="4475155"/>
              <a:ext cx="41980" cy="32521"/>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8" name="Google Shape;1868;p19"/>
            <p:cNvSpPr/>
            <p:nvPr/>
          </p:nvSpPr>
          <p:spPr>
            <a:xfrm>
              <a:off x="6554997" y="4485886"/>
              <a:ext cx="41814" cy="2182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9" name="Google Shape;1869;p19"/>
            <p:cNvSpPr/>
            <p:nvPr/>
          </p:nvSpPr>
          <p:spPr>
            <a:xfrm>
              <a:off x="6570371" y="4307401"/>
              <a:ext cx="99964" cy="172414"/>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0" name="Google Shape;1870;p19"/>
            <p:cNvSpPr/>
            <p:nvPr/>
          </p:nvSpPr>
          <p:spPr>
            <a:xfrm>
              <a:off x="6597627" y="4307742"/>
              <a:ext cx="99521" cy="186686"/>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1" name="Google Shape;1871;p19"/>
            <p:cNvSpPr/>
            <p:nvPr/>
          </p:nvSpPr>
          <p:spPr>
            <a:xfrm>
              <a:off x="6560564" y="4295988"/>
              <a:ext cx="148825" cy="13699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2" name="Google Shape;1872;p19"/>
            <p:cNvSpPr/>
            <p:nvPr/>
          </p:nvSpPr>
          <p:spPr>
            <a:xfrm>
              <a:off x="6680201" y="4215053"/>
              <a:ext cx="51721" cy="181324"/>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3" name="Google Shape;1873;p19"/>
            <p:cNvSpPr/>
            <p:nvPr/>
          </p:nvSpPr>
          <p:spPr>
            <a:xfrm>
              <a:off x="6690335" y="4212768"/>
              <a:ext cx="31273" cy="3977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4" name="Google Shape;1874;p19"/>
            <p:cNvSpPr/>
            <p:nvPr/>
          </p:nvSpPr>
          <p:spPr>
            <a:xfrm>
              <a:off x="6629015" y="4204538"/>
              <a:ext cx="26751" cy="28086"/>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75" name="Google Shape;1875;p19"/>
            <p:cNvGrpSpPr/>
            <p:nvPr/>
          </p:nvGrpSpPr>
          <p:grpSpPr>
            <a:xfrm>
              <a:off x="6551528" y="4270928"/>
              <a:ext cx="147953" cy="112133"/>
              <a:chOff x="6621095" y="1452181"/>
              <a:chExt cx="330894" cy="250785"/>
            </a:xfrm>
          </p:grpSpPr>
          <p:sp>
            <p:nvSpPr>
              <p:cNvPr id="1876" name="Google Shape;1876;p19"/>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7" name="Google Shape;1877;p19"/>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8" name="Google Shape;1878;p19"/>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9" name="Google Shape;1879;p19"/>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0" name="Google Shape;1880;p19"/>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pic>
        <p:nvPicPr>
          <p:cNvPr id="1881" name="Google Shape;1881;p19" descr="http://pijaossalud.com.co/logoanima.png"/>
          <p:cNvPicPr preferRelativeResize="0"/>
          <p:nvPr/>
        </p:nvPicPr>
        <p:blipFill rotWithShape="1">
          <a:blip r:embed="rId3">
            <a:alphaModFix/>
          </a:blip>
          <a:srcRect/>
          <a:stretch/>
        </p:blipFill>
        <p:spPr>
          <a:xfrm>
            <a:off x="0" y="3846505"/>
            <a:ext cx="1194189" cy="11235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
          <p:cNvSpPr txBox="1">
            <a:spLocks noGrp="1"/>
          </p:cNvSpPr>
          <p:nvPr>
            <p:ph type="sldNum" idx="12"/>
          </p:nvPr>
        </p:nvSpPr>
        <p:spPr>
          <a:xfrm>
            <a:off x="6457951" y="4781759"/>
            <a:ext cx="2114549" cy="25934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2</a:t>
            </a:fld>
            <a:endParaRPr/>
          </a:p>
        </p:txBody>
      </p:sp>
      <p:sp>
        <p:nvSpPr>
          <p:cNvPr id="397" name="Google Shape;397;p2"/>
          <p:cNvSpPr txBox="1">
            <a:spLocks noGrp="1"/>
          </p:cNvSpPr>
          <p:nvPr>
            <p:ph type="ctrTitle" idx="4294967295"/>
          </p:nvPr>
        </p:nvSpPr>
        <p:spPr>
          <a:xfrm>
            <a:off x="1558925" y="700088"/>
            <a:ext cx="7585075" cy="8334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4400"/>
              <a:buFont typeface="Impact"/>
              <a:buNone/>
            </a:pPr>
            <a:r>
              <a:rPr lang="es-CO" sz="4400" b="1" i="0" u="none" strike="noStrike" cap="none">
                <a:solidFill>
                  <a:schemeClr val="accent1"/>
                </a:solidFill>
                <a:latin typeface="Impact"/>
                <a:ea typeface="Impact"/>
                <a:cs typeface="Impact"/>
                <a:sym typeface="Impact"/>
              </a:rPr>
              <a:t>SATISFACCION USUARIOS </a:t>
            </a:r>
            <a:endParaRPr sz="4400" b="0" i="0" u="none" strike="noStrike" cap="none">
              <a:solidFill>
                <a:schemeClr val="accent1"/>
              </a:solidFill>
              <a:latin typeface="Impact"/>
              <a:ea typeface="Impact"/>
              <a:cs typeface="Impact"/>
              <a:sym typeface="Impact"/>
            </a:endParaRPr>
          </a:p>
        </p:txBody>
      </p:sp>
      <p:sp>
        <p:nvSpPr>
          <p:cNvPr id="398" name="Google Shape;398;p2"/>
          <p:cNvSpPr txBox="1">
            <a:spLocks noGrp="1"/>
          </p:cNvSpPr>
          <p:nvPr>
            <p:ph type="subTitle" idx="4294967295"/>
          </p:nvPr>
        </p:nvSpPr>
        <p:spPr>
          <a:xfrm>
            <a:off x="700250" y="1791364"/>
            <a:ext cx="4981575" cy="1919287"/>
          </a:xfrm>
          <a:prstGeom prst="rect">
            <a:avLst/>
          </a:prstGeom>
          <a:noFill/>
          <a:ln>
            <a:noFill/>
          </a:ln>
        </p:spPr>
        <p:txBody>
          <a:bodyPr spcFirstLastPara="1" wrap="square" lIns="0" tIns="0" rIns="0" bIns="0" anchor="t" anchorCtr="0">
            <a:noAutofit/>
          </a:bodyPr>
          <a:lstStyle/>
          <a:p>
            <a:pPr marL="171450" marR="0" lvl="0" indent="-171450" algn="just" rtl="0">
              <a:lnSpc>
                <a:spcPct val="110000"/>
              </a:lnSpc>
              <a:spcBef>
                <a:spcPts val="525"/>
              </a:spcBef>
              <a:spcAft>
                <a:spcPts val="0"/>
              </a:spcAft>
              <a:buClr>
                <a:schemeClr val="dk2"/>
              </a:buClr>
              <a:buSzPts val="1800"/>
              <a:buFont typeface="Arial"/>
              <a:buChar char="•"/>
            </a:pPr>
            <a:r>
              <a:rPr lang="es-CO" sz="1800" b="1" i="0" u="none" strike="noStrike" cap="none">
                <a:solidFill>
                  <a:schemeClr val="dk1"/>
                </a:solidFill>
                <a:latin typeface="Gill Sans"/>
                <a:ea typeface="Gill Sans"/>
                <a:cs typeface="Gill Sans"/>
                <a:sym typeface="Gill Sans"/>
              </a:rPr>
              <a:t>Mes a mes el equipo de promotores realiza al 2% de la población, encuestas de satisfacción en cada municipio donde tiene cobertura la EPS - I y mediante un formato definido evalúan varios ítems. El porcentaje de satisfacción global correspondiente al II TRIMESTRE   de 2025 fue del 99,91</a:t>
            </a:r>
            <a:endParaRPr sz="1800" b="1" i="0" u="none" strike="noStrike" cap="none">
              <a:solidFill>
                <a:schemeClr val="dk1"/>
              </a:solidFill>
              <a:highlight>
                <a:srgbClr val="FFFF00"/>
              </a:highlight>
              <a:latin typeface="Gill Sans"/>
              <a:ea typeface="Gill Sans"/>
              <a:cs typeface="Gill Sans"/>
              <a:sym typeface="Gill Sans"/>
            </a:endParaRPr>
          </a:p>
        </p:txBody>
      </p:sp>
      <p:pic>
        <p:nvPicPr>
          <p:cNvPr id="399" name="Google Shape;399;p2" descr="http://pijaossalud.com.co/logoanima.png"/>
          <p:cNvPicPr preferRelativeResize="0"/>
          <p:nvPr/>
        </p:nvPicPr>
        <p:blipFill rotWithShape="1">
          <a:blip r:embed="rId3">
            <a:alphaModFix/>
          </a:blip>
          <a:srcRect/>
          <a:stretch/>
        </p:blipFill>
        <p:spPr>
          <a:xfrm>
            <a:off x="5787705" y="1862979"/>
            <a:ext cx="2169331" cy="2041062"/>
          </a:xfrm>
          <a:prstGeom prst="rect">
            <a:avLst/>
          </a:prstGeom>
          <a:noFill/>
          <a:ln>
            <a:noFill/>
          </a:ln>
        </p:spPr>
      </p:pic>
      <p:grpSp>
        <p:nvGrpSpPr>
          <p:cNvPr id="400" name="Google Shape;400;p2"/>
          <p:cNvGrpSpPr/>
          <p:nvPr/>
        </p:nvGrpSpPr>
        <p:grpSpPr>
          <a:xfrm>
            <a:off x="7763029" y="1963075"/>
            <a:ext cx="885996" cy="2673675"/>
            <a:chOff x="5678143" y="1151382"/>
            <a:chExt cx="345795" cy="1043508"/>
          </a:xfrm>
        </p:grpSpPr>
        <p:sp>
          <p:nvSpPr>
            <p:cNvPr id="401" name="Google Shape;401;p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5" name="Google Shape;405;p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6" name="Google Shape;406;p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7" name="Google Shape;407;p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8" name="Google Shape;408;p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4" name="Google Shape;414;p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gradFill>
              <a:gsLst>
                <a:gs pos="0">
                  <a:schemeClr val="accent1"/>
                </a:gs>
                <a:gs pos="50000">
                  <a:schemeClr val="accent1"/>
                </a:gs>
                <a:gs pos="100000">
                  <a:schemeClr val="accent2"/>
                </a:gs>
              </a:gsLst>
              <a:lin ang="1619866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20"/>
          <p:cNvSpPr txBox="1">
            <a:spLocks noGrp="1"/>
          </p:cNvSpPr>
          <p:nvPr>
            <p:ph type="title"/>
          </p:nvPr>
        </p:nvSpPr>
        <p:spPr>
          <a:xfrm>
            <a:off x="963827" y="568530"/>
            <a:ext cx="5640900" cy="1082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800"/>
              <a:buFont typeface="Impact"/>
              <a:buNone/>
            </a:pPr>
            <a:r>
              <a:rPr lang="es-CO"/>
              <a:t>INDICADORES 0256</a:t>
            </a:r>
            <a:endParaRPr/>
          </a:p>
        </p:txBody>
      </p:sp>
      <p:sp>
        <p:nvSpPr>
          <p:cNvPr id="1887" name="Google Shape;1887;p20"/>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20</a:t>
            </a:fld>
            <a:endParaRPr/>
          </a:p>
        </p:txBody>
      </p:sp>
      <p:pic>
        <p:nvPicPr>
          <p:cNvPr id="1888" name="Google Shape;1888;p20" descr="http://pijaossalud.com.co/logoanima.png"/>
          <p:cNvPicPr preferRelativeResize="0"/>
          <p:nvPr/>
        </p:nvPicPr>
        <p:blipFill rotWithShape="1">
          <a:blip r:embed="rId3">
            <a:alphaModFix/>
          </a:blip>
          <a:srcRect/>
          <a:stretch/>
        </p:blipFill>
        <p:spPr>
          <a:xfrm>
            <a:off x="160558" y="4019921"/>
            <a:ext cx="1194189" cy="1123579"/>
          </a:xfrm>
          <a:prstGeom prst="rect">
            <a:avLst/>
          </a:prstGeom>
          <a:noFill/>
          <a:ln>
            <a:noFill/>
          </a:ln>
        </p:spPr>
      </p:pic>
      <p:pic>
        <p:nvPicPr>
          <p:cNvPr id="1889" name="Google Shape;1889;p20"/>
          <p:cNvPicPr preferRelativeResize="0"/>
          <p:nvPr/>
        </p:nvPicPr>
        <p:blipFill rotWithShape="1">
          <a:blip r:embed="rId4">
            <a:alphaModFix/>
          </a:blip>
          <a:srcRect/>
          <a:stretch/>
        </p:blipFill>
        <p:spPr>
          <a:xfrm>
            <a:off x="489600" y="1065600"/>
            <a:ext cx="8330400" cy="372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4" name="Google Shape;1894;p2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21</a:t>
            </a:fld>
            <a:endParaRPr/>
          </a:p>
        </p:txBody>
      </p:sp>
      <p:pic>
        <p:nvPicPr>
          <p:cNvPr id="1895" name="Google Shape;1895;p21" descr="http://pijaossalud.com.co/logoanima.png"/>
          <p:cNvPicPr preferRelativeResize="0"/>
          <p:nvPr/>
        </p:nvPicPr>
        <p:blipFill rotWithShape="1">
          <a:blip r:embed="rId3">
            <a:alphaModFix/>
          </a:blip>
          <a:srcRect/>
          <a:stretch/>
        </p:blipFill>
        <p:spPr>
          <a:xfrm>
            <a:off x="0" y="3846505"/>
            <a:ext cx="1194189" cy="1123579"/>
          </a:xfrm>
          <a:prstGeom prst="rect">
            <a:avLst/>
          </a:prstGeom>
          <a:noFill/>
          <a:ln>
            <a:noFill/>
          </a:ln>
        </p:spPr>
      </p:pic>
      <p:pic>
        <p:nvPicPr>
          <p:cNvPr id="1896" name="Google Shape;1896;p21"/>
          <p:cNvPicPr preferRelativeResize="0"/>
          <p:nvPr/>
        </p:nvPicPr>
        <p:blipFill rotWithShape="1">
          <a:blip r:embed="rId4">
            <a:alphaModFix/>
          </a:blip>
          <a:srcRect/>
          <a:stretch/>
        </p:blipFill>
        <p:spPr>
          <a:xfrm>
            <a:off x="741600" y="829143"/>
            <a:ext cx="8078400" cy="34852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22"/>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22</a:t>
            </a:fld>
            <a:endParaRPr/>
          </a:p>
        </p:txBody>
      </p:sp>
      <p:pic>
        <p:nvPicPr>
          <p:cNvPr id="1902" name="Google Shape;1902;p22" descr="http://pijaossalud.com.co/logoanima.png"/>
          <p:cNvPicPr preferRelativeResize="0"/>
          <p:nvPr/>
        </p:nvPicPr>
        <p:blipFill rotWithShape="1">
          <a:blip r:embed="rId3">
            <a:alphaModFix/>
          </a:blip>
          <a:srcRect/>
          <a:stretch/>
        </p:blipFill>
        <p:spPr>
          <a:xfrm>
            <a:off x="0" y="3846505"/>
            <a:ext cx="1194189" cy="1123579"/>
          </a:xfrm>
          <a:prstGeom prst="rect">
            <a:avLst/>
          </a:prstGeom>
          <a:noFill/>
          <a:ln>
            <a:noFill/>
          </a:ln>
        </p:spPr>
      </p:pic>
      <p:pic>
        <p:nvPicPr>
          <p:cNvPr id="1903" name="Google Shape;1903;p22"/>
          <p:cNvPicPr preferRelativeResize="0"/>
          <p:nvPr/>
        </p:nvPicPr>
        <p:blipFill rotWithShape="1">
          <a:blip r:embed="rId4">
            <a:alphaModFix/>
          </a:blip>
          <a:srcRect/>
          <a:stretch/>
        </p:blipFill>
        <p:spPr>
          <a:xfrm>
            <a:off x="547200" y="819897"/>
            <a:ext cx="8373600" cy="35037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57A4-FC35-DC25-A23C-6DA268705A54}"/>
              </a:ext>
            </a:extLst>
          </p:cNvPr>
          <p:cNvSpPr>
            <a:spLocks noGrp="1"/>
          </p:cNvSpPr>
          <p:nvPr>
            <p:ph type="title"/>
          </p:nvPr>
        </p:nvSpPr>
        <p:spPr>
          <a:xfrm>
            <a:off x="1942240" y="323717"/>
            <a:ext cx="5640900" cy="1082700"/>
          </a:xfrm>
        </p:spPr>
        <p:txBody>
          <a:bodyPr/>
          <a:lstStyle/>
          <a:p>
            <a:pPr algn="ctr"/>
            <a:r>
              <a:rPr lang="es-ES" dirty="0"/>
              <a:t>INDICADORES</a:t>
            </a:r>
            <a:br>
              <a:rPr lang="es-ES" dirty="0"/>
            </a:br>
            <a:br>
              <a:rPr lang="es-ES" dirty="0"/>
            </a:br>
            <a:r>
              <a:rPr lang="es-CO" u="sng" dirty="0">
                <a:solidFill>
                  <a:schemeClr val="tx1"/>
                </a:solidFill>
                <a:hlinkClick r:id="rId2">
                  <a:extLst>
                    <a:ext uri="{A12FA001-AC4F-418D-AE19-62706E023703}">
                      <ahyp:hlinkClr xmlns:ahyp="http://schemas.microsoft.com/office/drawing/2018/hyperlinkcolor" val="tx"/>
                    </a:ext>
                  </a:extLst>
                </a:hlinkClick>
              </a:rPr>
              <a:t>https://drive.google.com/drive/folders/1_K8izCRzn3jGsGRJ_nsRhupWD_Wr4Y5W</a:t>
            </a:r>
            <a:endParaRPr lang="es-CO" dirty="0">
              <a:solidFill>
                <a:schemeClr val="tx1"/>
              </a:solidFill>
            </a:endParaRPr>
          </a:p>
        </p:txBody>
      </p:sp>
      <p:sp>
        <p:nvSpPr>
          <p:cNvPr id="6" name="Marcador de número de diapositiva 5">
            <a:extLst>
              <a:ext uri="{FF2B5EF4-FFF2-40B4-BE49-F238E27FC236}">
                <a16:creationId xmlns:a16="http://schemas.microsoft.com/office/drawing/2014/main" id="{8C7FC83B-7D17-FFA0-651E-3EF0B0A346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23</a:t>
            </a:fld>
            <a:endParaRPr lang="es-CO"/>
          </a:p>
        </p:txBody>
      </p:sp>
    </p:spTree>
    <p:extLst>
      <p:ext uri="{BB962C8B-B14F-4D97-AF65-F5344CB8AC3E}">
        <p14:creationId xmlns:p14="http://schemas.microsoft.com/office/powerpoint/2010/main" val="361902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Google Shape;1908;p23"/>
          <p:cNvSpPr txBox="1">
            <a:spLocks noGrp="1"/>
          </p:cNvSpPr>
          <p:nvPr>
            <p:ph type="sldNum" idx="12"/>
          </p:nvPr>
        </p:nvSpPr>
        <p:spPr>
          <a:xfrm>
            <a:off x="6457951" y="4781759"/>
            <a:ext cx="2114549" cy="25934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24</a:t>
            </a:fld>
            <a:endParaRPr/>
          </a:p>
        </p:txBody>
      </p:sp>
      <p:sp>
        <p:nvSpPr>
          <p:cNvPr id="1909" name="Google Shape;1909;p23"/>
          <p:cNvSpPr txBox="1">
            <a:spLocks noGrp="1"/>
          </p:cNvSpPr>
          <p:nvPr>
            <p:ph type="ctrTitle" idx="4294967295"/>
          </p:nvPr>
        </p:nvSpPr>
        <p:spPr>
          <a:xfrm>
            <a:off x="1740499" y="1187451"/>
            <a:ext cx="4343400" cy="8334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7200"/>
              <a:buFont typeface="Impact"/>
              <a:buNone/>
            </a:pPr>
            <a:r>
              <a:rPr lang="es-CO" sz="7200" b="0" i="0" u="none" strike="noStrike" cap="none">
                <a:solidFill>
                  <a:schemeClr val="dk2"/>
                </a:solidFill>
                <a:latin typeface="Impact"/>
                <a:ea typeface="Impact"/>
                <a:cs typeface="Impact"/>
                <a:sym typeface="Impact"/>
              </a:rPr>
              <a:t>GRACIAS</a:t>
            </a:r>
            <a:endParaRPr sz="7200" b="0" i="0" u="none" strike="noStrike" cap="none">
              <a:solidFill>
                <a:schemeClr val="dk2"/>
              </a:solidFill>
              <a:latin typeface="Impact"/>
              <a:ea typeface="Impact"/>
              <a:cs typeface="Impact"/>
              <a:sym typeface="Impact"/>
            </a:endParaRPr>
          </a:p>
        </p:txBody>
      </p:sp>
      <p:grpSp>
        <p:nvGrpSpPr>
          <p:cNvPr id="1910" name="Google Shape;1910;p23"/>
          <p:cNvGrpSpPr/>
          <p:nvPr/>
        </p:nvGrpSpPr>
        <p:grpSpPr>
          <a:xfrm>
            <a:off x="5410301" y="719490"/>
            <a:ext cx="3356124" cy="3829046"/>
            <a:chOff x="2602525" y="317054"/>
            <a:chExt cx="4174283" cy="4762495"/>
          </a:xfrm>
        </p:grpSpPr>
        <p:sp>
          <p:nvSpPr>
            <p:cNvPr id="1911" name="Google Shape;1911;p23"/>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2" name="Google Shape;1912;p23"/>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3" name="Google Shape;1913;p23"/>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4" name="Google Shape;1914;p23"/>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5" name="Google Shape;1915;p23"/>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6" name="Google Shape;1916;p23"/>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7" name="Google Shape;1917;p23"/>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8" name="Google Shape;1918;p23"/>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9" name="Google Shape;1919;p23"/>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0" name="Google Shape;1920;p23"/>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1" name="Google Shape;1921;p23"/>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2" name="Google Shape;1922;p23"/>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3" name="Google Shape;1923;p23"/>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4" name="Google Shape;1924;p23"/>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5" name="Google Shape;1925;p23"/>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6" name="Google Shape;1926;p23"/>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7" name="Google Shape;1927;p23"/>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8" name="Google Shape;1928;p23"/>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9" name="Google Shape;1929;p23"/>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0" name="Google Shape;1930;p23"/>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1" name="Google Shape;1931;p23"/>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2" name="Google Shape;1932;p23"/>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3" name="Google Shape;1933;p23"/>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4" name="Google Shape;1934;p23"/>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5" name="Google Shape;1935;p23"/>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6" name="Google Shape;1936;p23"/>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7" name="Google Shape;1937;p23"/>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8" name="Google Shape;1938;p23"/>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9" name="Google Shape;1939;p23"/>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0" name="Google Shape;1940;p23"/>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1" name="Google Shape;1941;p23"/>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2" name="Google Shape;1942;p23"/>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3" name="Google Shape;1943;p23"/>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4" name="Google Shape;1944;p23"/>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5" name="Google Shape;1945;p23"/>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6" name="Google Shape;1946;p23"/>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7" name="Google Shape;1947;p23"/>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8" name="Google Shape;1948;p23"/>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9" name="Google Shape;1949;p23"/>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0" name="Google Shape;1950;p23"/>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1" name="Google Shape;1951;p23"/>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2" name="Google Shape;1952;p23"/>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3" name="Google Shape;1953;p23"/>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4" name="Google Shape;1954;p23"/>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5" name="Google Shape;1955;p23"/>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6" name="Google Shape;1956;p23"/>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7" name="Google Shape;1957;p23"/>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8" name="Google Shape;1958;p23"/>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9" name="Google Shape;1959;p23"/>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0" name="Google Shape;1960;p23"/>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1" name="Google Shape;1961;p23"/>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2" name="Google Shape;1962;p23"/>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3" name="Google Shape;1963;p23"/>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4" name="Google Shape;1964;p23"/>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5" name="Google Shape;1965;p23"/>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6" name="Google Shape;1966;p23"/>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7" name="Google Shape;1967;p23"/>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68" name="Google Shape;1968;p23"/>
            <p:cNvGrpSpPr/>
            <p:nvPr/>
          </p:nvGrpSpPr>
          <p:grpSpPr>
            <a:xfrm>
              <a:off x="2941619" y="3895613"/>
              <a:ext cx="483621" cy="510995"/>
              <a:chOff x="4345944" y="4626313"/>
              <a:chExt cx="483621" cy="510995"/>
            </a:xfrm>
          </p:grpSpPr>
          <p:grpSp>
            <p:nvGrpSpPr>
              <p:cNvPr id="1969" name="Google Shape;1969;p23"/>
              <p:cNvGrpSpPr/>
              <p:nvPr/>
            </p:nvGrpSpPr>
            <p:grpSpPr>
              <a:xfrm>
                <a:off x="4345944" y="4852987"/>
                <a:ext cx="474200" cy="284321"/>
                <a:chOff x="4345944" y="4852987"/>
                <a:chExt cx="474200" cy="284321"/>
              </a:xfrm>
            </p:grpSpPr>
            <p:sp>
              <p:nvSpPr>
                <p:cNvPr id="1970" name="Google Shape;1970;p23"/>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1" name="Google Shape;1971;p23"/>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2" name="Google Shape;1972;p23"/>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73" name="Google Shape;1973;p23"/>
                <p:cNvGrpSpPr/>
                <p:nvPr/>
              </p:nvGrpSpPr>
              <p:grpSpPr>
                <a:xfrm>
                  <a:off x="4457040" y="4985575"/>
                  <a:ext cx="133724" cy="77247"/>
                  <a:chOff x="4457040" y="4985575"/>
                  <a:chExt cx="133724" cy="77247"/>
                </a:xfrm>
              </p:grpSpPr>
              <p:sp>
                <p:nvSpPr>
                  <p:cNvPr id="1974" name="Google Shape;1974;p23"/>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5" name="Google Shape;1975;p23"/>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76" name="Google Shape;1976;p23"/>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7" name="Google Shape;1977;p23"/>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8" name="Google Shape;1978;p23"/>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9" name="Google Shape;1979;p23"/>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0" name="Google Shape;1980;p23"/>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1" name="Google Shape;1981;p23"/>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2" name="Google Shape;1982;p23"/>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3" name="Google Shape;1983;p23"/>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4" name="Google Shape;1984;p23"/>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5" name="Google Shape;1985;p23"/>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6" name="Google Shape;1986;p23"/>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7" name="Google Shape;1987;p23"/>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8" name="Google Shape;1988;p23"/>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9" name="Google Shape;1989;p23"/>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0" name="Google Shape;1990;p23"/>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1" name="Google Shape;1991;p23"/>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2" name="Google Shape;1992;p23"/>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3" name="Google Shape;1993;p23"/>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4" name="Google Shape;1994;p23"/>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5" name="Google Shape;1995;p23"/>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6" name="Google Shape;1996;p23"/>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7" name="Google Shape;1997;p23"/>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8" name="Google Shape;1998;p23"/>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9" name="Google Shape;1999;p23"/>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0" name="Google Shape;2000;p23"/>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1" name="Google Shape;2001;p23"/>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2" name="Google Shape;2002;p23"/>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3" name="Google Shape;2003;p23"/>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4" name="Google Shape;2004;p23"/>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5" name="Google Shape;2005;p23"/>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6" name="Google Shape;2006;p23"/>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7" name="Google Shape;2007;p23"/>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8" name="Google Shape;2008;p23"/>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9" name="Google Shape;2009;p23"/>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0" name="Google Shape;2010;p23"/>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1" name="Google Shape;2011;p23"/>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2" name="Google Shape;2012;p23"/>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3" name="Google Shape;2013;p23"/>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4" name="Google Shape;2014;p23"/>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5" name="Google Shape;2015;p23"/>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6" name="Google Shape;2016;p23"/>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7" name="Google Shape;2017;p23"/>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8" name="Google Shape;2018;p23"/>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9" name="Google Shape;2019;p23"/>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0" name="Google Shape;2020;p23"/>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1" name="Google Shape;2021;p23"/>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2" name="Google Shape;2022;p23"/>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3" name="Google Shape;2023;p23"/>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4" name="Google Shape;2024;p23"/>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5" name="Google Shape;2025;p23"/>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6" name="Google Shape;2026;p23"/>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7" name="Google Shape;2027;p23"/>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8" name="Google Shape;2028;p23"/>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9" name="Google Shape;2029;p23"/>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0" name="Google Shape;2030;p23"/>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1" name="Google Shape;2031;p23"/>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2" name="Google Shape;2032;p23"/>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3" name="Google Shape;2033;p23"/>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4" name="Google Shape;2034;p23"/>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5" name="Google Shape;2035;p23"/>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6" name="Google Shape;2036;p23"/>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7" name="Google Shape;2037;p23"/>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8" name="Google Shape;2038;p23"/>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9" name="Google Shape;2039;p23"/>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40" name="Google Shape;2040;p23"/>
              <p:cNvGrpSpPr/>
              <p:nvPr/>
            </p:nvGrpSpPr>
            <p:grpSpPr>
              <a:xfrm>
                <a:off x="4543079" y="4626313"/>
                <a:ext cx="286486" cy="386884"/>
                <a:chOff x="4543079" y="4626313"/>
                <a:chExt cx="286486" cy="386884"/>
              </a:xfrm>
            </p:grpSpPr>
            <p:grpSp>
              <p:nvGrpSpPr>
                <p:cNvPr id="2041" name="Google Shape;2041;p23"/>
                <p:cNvGrpSpPr/>
                <p:nvPr/>
              </p:nvGrpSpPr>
              <p:grpSpPr>
                <a:xfrm>
                  <a:off x="4543079" y="4626313"/>
                  <a:ext cx="286486" cy="386884"/>
                  <a:chOff x="4543079" y="4626313"/>
                  <a:chExt cx="286486" cy="386884"/>
                </a:xfrm>
              </p:grpSpPr>
              <p:sp>
                <p:nvSpPr>
                  <p:cNvPr id="2042" name="Google Shape;2042;p23"/>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3" name="Google Shape;2043;p23"/>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4" name="Google Shape;2044;p23"/>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5" name="Google Shape;2045;p23"/>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6" name="Google Shape;2046;p23"/>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47" name="Google Shape;2047;p23"/>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8" name="Google Shape;2048;p23"/>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9" name="Google Shape;2049;p23"/>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050" name="Google Shape;2050;p23"/>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1" name="Google Shape;2051;p23"/>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2" name="Google Shape;2052;p23"/>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3" name="Google Shape;2053;p23"/>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4" name="Google Shape;2054;p23"/>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5" name="Google Shape;2055;p23"/>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2056" name="Google Shape;2056;p23" descr="http://pijaossalud.com.co/logoanima.png"/>
          <p:cNvPicPr preferRelativeResize="0"/>
          <p:nvPr/>
        </p:nvPicPr>
        <p:blipFill rotWithShape="1">
          <a:blip r:embed="rId3">
            <a:alphaModFix/>
          </a:blip>
          <a:srcRect/>
          <a:stretch/>
        </p:blipFill>
        <p:spPr>
          <a:xfrm>
            <a:off x="2028658" y="2138706"/>
            <a:ext cx="2755557" cy="2592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
          <p:cNvSpPr txBox="1">
            <a:spLocks noGrp="1"/>
          </p:cNvSpPr>
          <p:nvPr>
            <p:ph type="title"/>
          </p:nvPr>
        </p:nvSpPr>
        <p:spPr>
          <a:xfrm>
            <a:off x="515931" y="327974"/>
            <a:ext cx="5640900"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600" b="1"/>
              <a:t>SATISFACCION GLOBAL POR COMPONENTE</a:t>
            </a:r>
            <a:endParaRPr sz="3600" b="1"/>
          </a:p>
        </p:txBody>
      </p:sp>
      <p:sp>
        <p:nvSpPr>
          <p:cNvPr id="423" name="Google Shape;423;p3"/>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3</a:t>
            </a:fld>
            <a:endParaRPr/>
          </a:p>
        </p:txBody>
      </p:sp>
      <p:grpSp>
        <p:nvGrpSpPr>
          <p:cNvPr id="424" name="Google Shape;424;p3"/>
          <p:cNvGrpSpPr/>
          <p:nvPr/>
        </p:nvGrpSpPr>
        <p:grpSpPr>
          <a:xfrm>
            <a:off x="6399571" y="83866"/>
            <a:ext cx="2706354" cy="1604434"/>
            <a:chOff x="6986665" y="3298709"/>
            <a:chExt cx="1817809" cy="1077669"/>
          </a:xfrm>
        </p:grpSpPr>
        <p:sp>
          <p:nvSpPr>
            <p:cNvPr id="425" name="Google Shape;425;p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9" name="Google Shape;429;p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0" name="Google Shape;430;p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1" name="Google Shape;431;p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2" name="Google Shape;432;p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3" name="Google Shape;433;p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4" name="Google Shape;434;p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5" name="Google Shape;435;p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6" name="Google Shape;436;p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7" name="Google Shape;437;p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8" name="Google Shape;438;p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9" name="Google Shape;439;p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0" name="Google Shape;440;p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Google Shape;441;p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2" name="Google Shape;442;p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3" name="Google Shape;443;p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 name="Google Shape;444;p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 name="Google Shape;445;p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 name="Google Shape;446;p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 name="Google Shape;447;p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 name="Google Shape;448;p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 name="Google Shape;449;p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 name="Google Shape;450;p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aphicFrame>
        <p:nvGraphicFramePr>
          <p:cNvPr id="451" name="Google Shape;451;p3"/>
          <p:cNvGraphicFramePr/>
          <p:nvPr/>
        </p:nvGraphicFramePr>
        <p:xfrm>
          <a:off x="795868" y="1410673"/>
          <a:ext cx="7547722" cy="3503273"/>
        </p:xfrm>
        <a:graphic>
          <a:graphicData uri="http://schemas.openxmlformats.org/drawingml/2006/chart">
            <c:chart xmlns:c="http://schemas.openxmlformats.org/drawingml/2006/chart" xmlns:r="http://schemas.openxmlformats.org/officeDocument/2006/relationships" r:id="rId3"/>
          </a:graphicData>
        </a:graphic>
      </p:graphicFrame>
      <p:pic>
        <p:nvPicPr>
          <p:cNvPr id="452" name="Google Shape;452;p3" descr="http://pijaossalud.com.co/logoanima.png"/>
          <p:cNvPicPr preferRelativeResize="0"/>
          <p:nvPr/>
        </p:nvPicPr>
        <p:blipFill rotWithShape="1">
          <a:blip r:embed="rId4">
            <a:alphaModFix/>
          </a:blip>
          <a:srcRect/>
          <a:stretch/>
        </p:blipFill>
        <p:spPr>
          <a:xfrm rot="1003242">
            <a:off x="7598587" y="219273"/>
            <a:ext cx="837569" cy="7880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
          <p:cNvSpPr txBox="1">
            <a:spLocks noGrp="1"/>
          </p:cNvSpPr>
          <p:nvPr>
            <p:ph type="ctrTitle"/>
          </p:nvPr>
        </p:nvSpPr>
        <p:spPr>
          <a:xfrm>
            <a:off x="896671" y="1018705"/>
            <a:ext cx="4676700" cy="1159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2"/>
              </a:buClr>
              <a:buSzPts val="4800"/>
              <a:buFont typeface="Impact"/>
              <a:buNone/>
            </a:pPr>
            <a:r>
              <a:rPr lang="es-CO" b="1"/>
              <a:t>SATISFACCION POR MUNICIPIO</a:t>
            </a:r>
            <a:endParaRPr/>
          </a:p>
        </p:txBody>
      </p:sp>
      <p:sp>
        <p:nvSpPr>
          <p:cNvPr id="458" name="Google Shape;458;p4"/>
          <p:cNvSpPr txBox="1">
            <a:spLocks noGrp="1"/>
          </p:cNvSpPr>
          <p:nvPr>
            <p:ph type="subTitle" idx="1"/>
          </p:nvPr>
        </p:nvSpPr>
        <p:spPr>
          <a:xfrm>
            <a:off x="772957" y="2729647"/>
            <a:ext cx="4757736" cy="628043"/>
          </a:xfrm>
          <a:prstGeom prst="rect">
            <a:avLst/>
          </a:prstGeom>
          <a:noFill/>
          <a:ln>
            <a:noFill/>
          </a:ln>
        </p:spPr>
        <p:txBody>
          <a:bodyPr spcFirstLastPara="1" wrap="square" lIns="0" tIns="0" rIns="0" bIns="0" anchor="t" anchorCtr="0">
            <a:noAutofit/>
          </a:bodyPr>
          <a:lstStyle/>
          <a:p>
            <a:pPr marL="171450" lvl="0" indent="-171450" algn="just" rtl="0">
              <a:lnSpc>
                <a:spcPct val="110000"/>
              </a:lnSpc>
              <a:spcBef>
                <a:spcPts val="0"/>
              </a:spcBef>
              <a:spcAft>
                <a:spcPts val="0"/>
              </a:spcAft>
              <a:buSzPts val="1800"/>
              <a:buNone/>
            </a:pPr>
            <a:r>
              <a:rPr lang="es-CO" sz="2000" b="1">
                <a:solidFill>
                  <a:schemeClr val="accent2"/>
                </a:solidFill>
                <a:latin typeface="Arial"/>
                <a:ea typeface="Arial"/>
                <a:cs typeface="Arial"/>
                <a:sym typeface="Arial"/>
              </a:rPr>
              <a:t>  </a:t>
            </a:r>
            <a:r>
              <a:rPr lang="es-CO" sz="2000" b="1">
                <a:solidFill>
                  <a:schemeClr val="dk1"/>
                </a:solidFill>
                <a:latin typeface="Arial"/>
                <a:ea typeface="Arial"/>
                <a:cs typeface="Arial"/>
                <a:sym typeface="Arial"/>
              </a:rPr>
              <a:t>Se presenta la satisfacción correspondiente al II TRIMESTRE  de 2025 en relación a los municipios en los cuales opera la EPS –I.  </a:t>
            </a:r>
            <a:endParaRPr sz="2000" b="1">
              <a:solidFill>
                <a:schemeClr val="dk1"/>
              </a:solidFill>
            </a:endParaRPr>
          </a:p>
        </p:txBody>
      </p:sp>
      <p:sp>
        <p:nvSpPr>
          <p:cNvPr id="459" name="Google Shape;459;p4"/>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Barlow"/>
              <a:ea typeface="Barlow"/>
              <a:cs typeface="Barlow"/>
              <a:sym typeface="Barlow"/>
            </a:endParaRPr>
          </a:p>
        </p:txBody>
      </p:sp>
      <p:grpSp>
        <p:nvGrpSpPr>
          <p:cNvPr id="460" name="Google Shape;460;p4"/>
          <p:cNvGrpSpPr/>
          <p:nvPr/>
        </p:nvGrpSpPr>
        <p:grpSpPr>
          <a:xfrm>
            <a:off x="5435079" y="912423"/>
            <a:ext cx="3239723" cy="3318665"/>
            <a:chOff x="2270525" y="117216"/>
            <a:chExt cx="4650765" cy="4762722"/>
          </a:xfrm>
        </p:grpSpPr>
        <p:sp>
          <p:nvSpPr>
            <p:cNvPr id="461" name="Google Shape;461;p4"/>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2" name="Google Shape;462;p4"/>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3" name="Google Shape;463;p4"/>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4" name="Google Shape;464;p4"/>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5" name="Google Shape;465;p4"/>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6" name="Google Shape;466;p4"/>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7" name="Google Shape;467;p4"/>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8" name="Google Shape;468;p4"/>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9" name="Google Shape;469;p4"/>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0" name="Google Shape;470;p4"/>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1" name="Google Shape;471;p4"/>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2" name="Google Shape;472;p4"/>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473;p4"/>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4"/>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5" name="Google Shape;475;p4"/>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6" name="Google Shape;476;p4"/>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7" name="Google Shape;477;p4"/>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8" name="Google Shape;478;p4"/>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9" name="Google Shape;479;p4"/>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0" name="Google Shape;480;p4"/>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1" name="Google Shape;481;p4"/>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82" name="Google Shape;482;p4"/>
            <p:cNvGrpSpPr/>
            <p:nvPr/>
          </p:nvGrpSpPr>
          <p:grpSpPr>
            <a:xfrm>
              <a:off x="4031993" y="117216"/>
              <a:ext cx="2889297" cy="3901793"/>
              <a:chOff x="5533368" y="1047716"/>
              <a:chExt cx="2889297" cy="3901793"/>
            </a:xfrm>
          </p:grpSpPr>
          <p:sp>
            <p:nvSpPr>
              <p:cNvPr id="483" name="Google Shape;483;p4"/>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4" name="Google Shape;484;p4"/>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5" name="Google Shape;485;p4"/>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6" name="Google Shape;486;p4"/>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7" name="Google Shape;487;p4"/>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8" name="Google Shape;488;p4"/>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9" name="Google Shape;489;p4"/>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4"/>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4"/>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2" name="Google Shape;492;p4"/>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3" name="Google Shape;493;p4"/>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4" name="Google Shape;494;p4"/>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5" name="Google Shape;495;p4"/>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6" name="Google Shape;496;p4"/>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p4"/>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p4"/>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9" name="Google Shape;499;p4"/>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0" name="Google Shape;500;p4"/>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1" name="Google Shape;501;p4"/>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2" name="Google Shape;502;p4"/>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3" name="Google Shape;503;p4"/>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4" name="Google Shape;504;p4"/>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5" name="Google Shape;505;p4"/>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6" name="Google Shape;506;p4"/>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7" name="Google Shape;507;p4"/>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8" name="Google Shape;508;p4"/>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9" name="Google Shape;509;p4"/>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0" name="Google Shape;510;p4"/>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1" name="Google Shape;511;p4"/>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2" name="Google Shape;512;p4"/>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3" name="Google Shape;513;p4"/>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4" name="Google Shape;514;p4"/>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5" name="Google Shape;515;p4"/>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6" name="Google Shape;516;p4"/>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7" name="Google Shape;517;p4"/>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8" name="Google Shape;518;p4"/>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9" name="Google Shape;519;p4"/>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0" name="Google Shape;520;p4"/>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1" name="Google Shape;521;p4"/>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2" name="Google Shape;522;p4"/>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23" name="Google Shape;523;p4"/>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4" name="Google Shape;524;p4"/>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5" name="Google Shape;525;p4"/>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6" name="Google Shape;526;p4"/>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7" name="Google Shape;527;p4"/>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8" name="Google Shape;528;p4"/>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9" name="Google Shape;529;p4"/>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0" name="Google Shape;530;p4"/>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1" name="Google Shape;531;p4"/>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p4"/>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3" name="Google Shape;533;p4"/>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4" name="Google Shape;534;p4"/>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5" name="Google Shape;535;p4"/>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6" name="Google Shape;536;p4"/>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7" name="Google Shape;537;p4"/>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8" name="Google Shape;538;p4"/>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9" name="Google Shape;539;p4"/>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0" name="Google Shape;540;p4"/>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1" name="Google Shape;541;p4"/>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4"/>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3" name="Google Shape;543;p4"/>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4" name="Google Shape;544;p4"/>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5" name="Google Shape;545;p4"/>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6" name="Google Shape;546;p4"/>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7" name="Google Shape;547;p4"/>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8" name="Google Shape;548;p4"/>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9" name="Google Shape;549;p4"/>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0" name="Google Shape;550;p4"/>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1" name="Google Shape;551;p4"/>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52" name="Google Shape;552;p4"/>
            <p:cNvGrpSpPr/>
            <p:nvPr/>
          </p:nvGrpSpPr>
          <p:grpSpPr>
            <a:xfrm flipH="1">
              <a:off x="2865273" y="3434801"/>
              <a:ext cx="598186" cy="1340314"/>
              <a:chOff x="4210728" y="4525714"/>
              <a:chExt cx="546438" cy="1224366"/>
            </a:xfrm>
          </p:grpSpPr>
          <p:sp>
            <p:nvSpPr>
              <p:cNvPr id="553" name="Google Shape;553;p4"/>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4" name="Google Shape;554;p4"/>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5" name="Google Shape;555;p4"/>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6" name="Google Shape;556;p4"/>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7" name="Google Shape;557;p4"/>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8" name="Google Shape;558;p4"/>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9" name="Google Shape;559;p4"/>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0" name="Google Shape;560;p4"/>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1" name="Google Shape;561;p4"/>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2" name="Google Shape;562;p4"/>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3" name="Google Shape;563;p4"/>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4" name="Google Shape;564;p4"/>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5" name="Google Shape;565;p4"/>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pic>
        <p:nvPicPr>
          <p:cNvPr id="566" name="Google Shape;566;p4" descr="http://pijaossalud.com.co/logoanima.png"/>
          <p:cNvPicPr preferRelativeResize="0"/>
          <p:nvPr/>
        </p:nvPicPr>
        <p:blipFill rotWithShape="1">
          <a:blip r:embed="rId3">
            <a:alphaModFix/>
          </a:blip>
          <a:srcRect/>
          <a:stretch/>
        </p:blipFill>
        <p:spPr>
          <a:xfrm>
            <a:off x="5365229" y="1175368"/>
            <a:ext cx="1194189" cy="11235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
          <p:cNvSpPr txBox="1">
            <a:spLocks noGrp="1"/>
          </p:cNvSpPr>
          <p:nvPr>
            <p:ph type="ctrTitle"/>
          </p:nvPr>
        </p:nvSpPr>
        <p:spPr>
          <a:xfrm>
            <a:off x="602032" y="-222145"/>
            <a:ext cx="7856168" cy="11598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2"/>
              </a:buClr>
              <a:buSzPts val="4800"/>
              <a:buFont typeface="Impact"/>
              <a:buNone/>
            </a:pPr>
            <a:r>
              <a:rPr lang="es-CO" sz="4000" b="1"/>
              <a:t>SATISFACCION POR MUNICIPIO</a:t>
            </a:r>
            <a:endParaRPr sz="4000"/>
          </a:p>
        </p:txBody>
      </p:sp>
      <p:pic>
        <p:nvPicPr>
          <p:cNvPr id="572" name="Google Shape;572;p5" descr="http://pijaossalud.com.co/logoanima.png"/>
          <p:cNvPicPr preferRelativeResize="0"/>
          <p:nvPr/>
        </p:nvPicPr>
        <p:blipFill rotWithShape="1">
          <a:blip r:embed="rId3">
            <a:alphaModFix/>
          </a:blip>
          <a:srcRect/>
          <a:stretch/>
        </p:blipFill>
        <p:spPr>
          <a:xfrm>
            <a:off x="0" y="2008884"/>
            <a:ext cx="1194189" cy="1123579"/>
          </a:xfrm>
          <a:prstGeom prst="rect">
            <a:avLst/>
          </a:prstGeom>
          <a:noFill/>
          <a:ln>
            <a:noFill/>
          </a:ln>
        </p:spPr>
      </p:pic>
      <p:pic>
        <p:nvPicPr>
          <p:cNvPr id="573" name="Google Shape;573;p5"/>
          <p:cNvPicPr preferRelativeResize="0"/>
          <p:nvPr/>
        </p:nvPicPr>
        <p:blipFill rotWithShape="1">
          <a:blip r:embed="rId4">
            <a:alphaModFix/>
          </a:blip>
          <a:srcRect/>
          <a:stretch/>
        </p:blipFill>
        <p:spPr>
          <a:xfrm>
            <a:off x="1194189" y="1032164"/>
            <a:ext cx="7413546" cy="38030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
          <p:cNvSpPr txBox="1">
            <a:spLocks noGrp="1"/>
          </p:cNvSpPr>
          <p:nvPr>
            <p:ph type="sldNum" idx="12"/>
          </p:nvPr>
        </p:nvSpPr>
        <p:spPr>
          <a:xfrm>
            <a:off x="6457951" y="4781759"/>
            <a:ext cx="2114549" cy="25934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6</a:t>
            </a:fld>
            <a:endParaRPr/>
          </a:p>
        </p:txBody>
      </p:sp>
      <p:sp>
        <p:nvSpPr>
          <p:cNvPr id="579" name="Google Shape;579;p6"/>
          <p:cNvSpPr txBox="1">
            <a:spLocks noGrp="1"/>
          </p:cNvSpPr>
          <p:nvPr>
            <p:ph type="ctrTitle" idx="4294967295"/>
          </p:nvPr>
        </p:nvSpPr>
        <p:spPr>
          <a:xfrm>
            <a:off x="870184" y="-17771"/>
            <a:ext cx="6987122" cy="1158875"/>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3600"/>
              <a:buFont typeface="Impact"/>
              <a:buNone/>
            </a:pPr>
            <a:r>
              <a:rPr lang="es-CO" sz="3600" b="1" i="0" u="none" strike="noStrike" cap="none">
                <a:solidFill>
                  <a:schemeClr val="accent1"/>
                </a:solidFill>
                <a:latin typeface="Impact"/>
                <a:ea typeface="Impact"/>
                <a:cs typeface="Impact"/>
                <a:sym typeface="Impact"/>
              </a:rPr>
              <a:t>MECANISMOS DE SOCIALIZACION</a:t>
            </a:r>
            <a:endParaRPr sz="3600" b="1" i="0" u="none" strike="noStrike" cap="none">
              <a:solidFill>
                <a:schemeClr val="accent1"/>
              </a:solidFill>
              <a:latin typeface="Impact"/>
              <a:ea typeface="Impact"/>
              <a:cs typeface="Impact"/>
              <a:sym typeface="Impact"/>
            </a:endParaRPr>
          </a:p>
        </p:txBody>
      </p:sp>
      <p:sp>
        <p:nvSpPr>
          <p:cNvPr id="580" name="Google Shape;580;p6"/>
          <p:cNvSpPr txBox="1">
            <a:spLocks noGrp="1"/>
          </p:cNvSpPr>
          <p:nvPr>
            <p:ph type="subTitle" idx="4294967295"/>
          </p:nvPr>
        </p:nvSpPr>
        <p:spPr>
          <a:xfrm>
            <a:off x="670210" y="1202460"/>
            <a:ext cx="5503228" cy="785812"/>
          </a:xfrm>
          <a:prstGeom prst="rect">
            <a:avLst/>
          </a:prstGeom>
          <a:noFill/>
          <a:ln>
            <a:noFill/>
          </a:ln>
        </p:spPr>
        <p:txBody>
          <a:bodyPr spcFirstLastPara="1" wrap="square" lIns="0" tIns="0" rIns="0" bIns="0" anchor="t" anchorCtr="0">
            <a:noAutofit/>
          </a:bodyPr>
          <a:lstStyle/>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Pagina web (micrositio de rendición de cuentas)</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Circular 008 </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Resolución 256</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PAMEC</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Carteleras ubicadas en las oficinas de atención al usuario</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Informe mensual de SIAU </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Correo electrónico </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Carta de desempeño, derechos y deberes</a:t>
            </a:r>
            <a:endParaRPr/>
          </a:p>
          <a:p>
            <a:pPr marL="285750" marR="0" lvl="0" indent="-285750" algn="just" rtl="0">
              <a:lnSpc>
                <a:spcPct val="100000"/>
              </a:lnSpc>
              <a:spcBef>
                <a:spcPts val="525"/>
              </a:spcBef>
              <a:spcAft>
                <a:spcPts val="0"/>
              </a:spcAft>
              <a:buClr>
                <a:schemeClr val="dk2"/>
              </a:buClr>
              <a:buSzPts val="1600"/>
              <a:buFont typeface="Arial"/>
              <a:buChar char="•"/>
            </a:pPr>
            <a:r>
              <a:rPr lang="es-CO" sz="1600" b="1" i="0" u="none" strike="noStrike" cap="none">
                <a:solidFill>
                  <a:schemeClr val="dk1"/>
                </a:solidFill>
                <a:latin typeface="Gill Sans"/>
                <a:ea typeface="Gill Sans"/>
                <a:cs typeface="Gill Sans"/>
                <a:sym typeface="Gill Sans"/>
              </a:rPr>
              <a:t>Seguimiento con cargue de evidencias según formulación de Plan de Acción de la Política de Participación Social Resolución 2063 de 2017 Minsalud cargue a PISIS. </a:t>
            </a:r>
            <a:endParaRPr sz="1600" b="1" i="0" u="none" strike="noStrike" cap="none">
              <a:solidFill>
                <a:schemeClr val="dk1"/>
              </a:solidFill>
              <a:latin typeface="Gill Sans"/>
              <a:ea typeface="Gill Sans"/>
              <a:cs typeface="Gill Sans"/>
              <a:sym typeface="Gill Sans"/>
            </a:endParaRPr>
          </a:p>
        </p:txBody>
      </p:sp>
      <p:grpSp>
        <p:nvGrpSpPr>
          <p:cNvPr id="581" name="Google Shape;581;p6"/>
          <p:cNvGrpSpPr/>
          <p:nvPr/>
        </p:nvGrpSpPr>
        <p:grpSpPr>
          <a:xfrm>
            <a:off x="6173438" y="1688024"/>
            <a:ext cx="2932487" cy="3202673"/>
            <a:chOff x="2152750" y="190500"/>
            <a:chExt cx="4293756" cy="4762499"/>
          </a:xfrm>
        </p:grpSpPr>
        <p:sp>
          <p:nvSpPr>
            <p:cNvPr id="582" name="Google Shape;582;p6"/>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3" name="Google Shape;583;p6"/>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4" name="Google Shape;584;p6"/>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5" name="Google Shape;585;p6"/>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Google Shape;586;p6"/>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6"/>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8" name="Google Shape;588;p6"/>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9" name="Google Shape;589;p6"/>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0" name="Google Shape;590;p6"/>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1" name="Google Shape;591;p6"/>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2" name="Google Shape;592;p6"/>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3" name="Google Shape;593;p6"/>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4" name="Google Shape;594;p6"/>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5" name="Google Shape;595;p6"/>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6" name="Google Shape;596;p6"/>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6"/>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8" name="Google Shape;598;p6"/>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9" name="Google Shape;599;p6"/>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0" name="Google Shape;600;p6"/>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1" name="Google Shape;601;p6"/>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2" name="Google Shape;602;p6"/>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3" name="Google Shape;603;p6"/>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4" name="Google Shape;604;p6"/>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5" name="Google Shape;605;p6"/>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6" name="Google Shape;606;p6"/>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7" name="Google Shape;607;p6"/>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8" name="Google Shape;608;p6"/>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9" name="Google Shape;609;p6"/>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0" name="Google Shape;610;p6"/>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1" name="Google Shape;611;p6"/>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2" name="Google Shape;612;p6"/>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3" name="Google Shape;613;p6"/>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4" name="Google Shape;614;p6"/>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5" name="Google Shape;615;p6"/>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6" name="Google Shape;616;p6"/>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7" name="Google Shape;617;p6"/>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8" name="Google Shape;618;p6"/>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9" name="Google Shape;619;p6"/>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0" name="Google Shape;620;p6"/>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1" name="Google Shape;621;p6"/>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2" name="Google Shape;622;p6"/>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3" name="Google Shape;623;p6"/>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4" name="Google Shape;624;p6"/>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5" name="Google Shape;625;p6"/>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6" name="Google Shape;626;p6"/>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7" name="Google Shape;627;p6"/>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8" name="Google Shape;628;p6"/>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9" name="Google Shape;629;p6"/>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0" name="Google Shape;630;p6"/>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1" name="Google Shape;631;p6"/>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2" name="Google Shape;632;p6"/>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3" name="Google Shape;633;p6"/>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4" name="Google Shape;634;p6"/>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5" name="Google Shape;635;p6"/>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6" name="Google Shape;636;p6"/>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7" name="Google Shape;637;p6"/>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8" name="Google Shape;638;p6"/>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9" name="Google Shape;639;p6"/>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0" name="Google Shape;640;p6"/>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1" name="Google Shape;641;p6"/>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2" name="Google Shape;642;p6"/>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3" name="Google Shape;643;p6"/>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4" name="Google Shape;644;p6"/>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5" name="Google Shape;645;p6"/>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6" name="Google Shape;646;p6"/>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7" name="Google Shape;647;p6"/>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6"/>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9" name="Google Shape;649;p6"/>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0" name="Google Shape;650;p6"/>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1" name="Google Shape;651;p6"/>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2" name="Google Shape;652;p6"/>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3" name="Google Shape;653;p6"/>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4" name="Google Shape;654;p6"/>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5" name="Google Shape;655;p6"/>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56" name="Google Shape;656;p6"/>
            <p:cNvGrpSpPr/>
            <p:nvPr/>
          </p:nvGrpSpPr>
          <p:grpSpPr>
            <a:xfrm>
              <a:off x="3923682" y="3244965"/>
              <a:ext cx="195764" cy="131404"/>
              <a:chOff x="5733332" y="4102215"/>
              <a:chExt cx="195764" cy="131404"/>
            </a:xfrm>
          </p:grpSpPr>
          <p:sp>
            <p:nvSpPr>
              <p:cNvPr id="657" name="Google Shape;657;p6"/>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6"/>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6"/>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0" name="Google Shape;660;p6"/>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1" name="Google Shape;661;p6"/>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2" name="Google Shape;662;p6"/>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3" name="Google Shape;663;p6"/>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6"/>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6"/>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66" name="Google Shape;666;p6"/>
            <p:cNvGrpSpPr/>
            <p:nvPr/>
          </p:nvGrpSpPr>
          <p:grpSpPr>
            <a:xfrm flipH="1">
              <a:off x="3829267" y="2465054"/>
              <a:ext cx="683694" cy="518573"/>
              <a:chOff x="6621095" y="1452181"/>
              <a:chExt cx="330894" cy="250785"/>
            </a:xfrm>
          </p:grpSpPr>
          <p:sp>
            <p:nvSpPr>
              <p:cNvPr id="667" name="Google Shape;667;p6"/>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6"/>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6"/>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6"/>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6"/>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72" name="Google Shape;672;p6"/>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6"/>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6"/>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6"/>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6"/>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6"/>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6"/>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6"/>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6"/>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6"/>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6"/>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6"/>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6"/>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6"/>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6"/>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6"/>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6"/>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6"/>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690" name="Google Shape;690;p6" descr="http://pijaossalud.com.co/logoanima.png"/>
          <p:cNvPicPr preferRelativeResize="0"/>
          <p:nvPr/>
        </p:nvPicPr>
        <p:blipFill rotWithShape="1">
          <a:blip r:embed="rId3">
            <a:alphaModFix/>
          </a:blip>
          <a:srcRect/>
          <a:stretch/>
        </p:blipFill>
        <p:spPr>
          <a:xfrm>
            <a:off x="7163917" y="1614385"/>
            <a:ext cx="1194189" cy="11235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
          <p:cNvSpPr txBox="1">
            <a:spLocks noGrp="1"/>
          </p:cNvSpPr>
          <p:nvPr>
            <p:ph type="title"/>
          </p:nvPr>
        </p:nvSpPr>
        <p:spPr>
          <a:xfrm>
            <a:off x="779341" y="458514"/>
            <a:ext cx="7511143" cy="1082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800"/>
              <a:buFont typeface="Impact"/>
              <a:buNone/>
            </a:pPr>
            <a:r>
              <a:rPr lang="es-CO" b="1"/>
              <a:t>ACCIONES DE MEJORA</a:t>
            </a:r>
            <a:endParaRPr b="1"/>
          </a:p>
        </p:txBody>
      </p:sp>
      <p:sp>
        <p:nvSpPr>
          <p:cNvPr id="696" name="Google Shape;696;p7"/>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7</a:t>
            </a:fld>
            <a:endParaRPr/>
          </a:p>
        </p:txBody>
      </p:sp>
      <p:sp>
        <p:nvSpPr>
          <p:cNvPr id="697" name="Google Shape;697;p7"/>
          <p:cNvSpPr/>
          <p:nvPr/>
        </p:nvSpPr>
        <p:spPr>
          <a:xfrm>
            <a:off x="779341" y="1803861"/>
            <a:ext cx="5464379" cy="230832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Se solicita a las áreas generar acciones de mejora encaminadas a aumentar la satisfacción por componente.</a:t>
            </a:r>
            <a:endParaRPr/>
          </a:p>
          <a:p>
            <a:pPr marL="0" marR="0" lvl="0" indent="0" algn="just" rtl="0">
              <a:lnSpc>
                <a:spcPct val="100000"/>
              </a:lnSpc>
              <a:spcBef>
                <a:spcPts val="0"/>
              </a:spcBef>
              <a:spcAft>
                <a:spcPts val="0"/>
              </a:spcAft>
              <a:buNone/>
            </a:pPr>
            <a:endParaRPr sz="1800" b="1" i="0" u="none" strike="noStrike" cap="none">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800"/>
              <a:buFont typeface="Arial"/>
              <a:buChar char="•"/>
            </a:pPr>
            <a:r>
              <a:rPr lang="es-CO" sz="1800" b="1" i="0" u="none" strike="noStrike" cap="none">
                <a:solidFill>
                  <a:schemeClr val="dk1"/>
                </a:solidFill>
                <a:latin typeface="Arial"/>
                <a:ea typeface="Arial"/>
                <a:cs typeface="Arial"/>
                <a:sym typeface="Arial"/>
              </a:rPr>
              <a:t>Se realiza retroalimentación de cada una de las oficinas de atención al usuario para corregir las falencias identificadas</a:t>
            </a:r>
            <a:r>
              <a:rPr lang="es-CO" sz="1800" b="1" i="0" u="none" strike="noStrike" cap="none">
                <a:solidFill>
                  <a:schemeClr val="accent2"/>
                </a:solidFill>
                <a:latin typeface="Arial"/>
                <a:ea typeface="Arial"/>
                <a:cs typeface="Arial"/>
                <a:sym typeface="Arial"/>
              </a:rPr>
              <a:t>. </a:t>
            </a:r>
            <a:endParaRPr/>
          </a:p>
          <a:p>
            <a:pPr marL="0" marR="0" lvl="0" indent="0" algn="just" rtl="0">
              <a:lnSpc>
                <a:spcPct val="100000"/>
              </a:lnSpc>
              <a:spcBef>
                <a:spcPts val="0"/>
              </a:spcBef>
              <a:spcAft>
                <a:spcPts val="0"/>
              </a:spcAft>
              <a:buNone/>
            </a:pPr>
            <a:r>
              <a:rPr lang="es-CO" sz="1800" b="1" i="0" u="none" strike="noStrike" cap="none">
                <a:solidFill>
                  <a:schemeClr val="accent2"/>
                </a:solidFill>
                <a:latin typeface="Arial"/>
                <a:ea typeface="Arial"/>
                <a:cs typeface="Arial"/>
                <a:sym typeface="Arial"/>
              </a:rPr>
              <a:t> </a:t>
            </a:r>
            <a:endParaRPr sz="1800" b="1" i="0" u="none" strike="noStrike" cap="none">
              <a:solidFill>
                <a:schemeClr val="accent2"/>
              </a:solidFill>
              <a:latin typeface="Arial"/>
              <a:ea typeface="Arial"/>
              <a:cs typeface="Arial"/>
              <a:sym typeface="Arial"/>
            </a:endParaRPr>
          </a:p>
        </p:txBody>
      </p:sp>
      <p:grpSp>
        <p:nvGrpSpPr>
          <p:cNvPr id="698" name="Google Shape;698;p7"/>
          <p:cNvGrpSpPr/>
          <p:nvPr/>
        </p:nvGrpSpPr>
        <p:grpSpPr>
          <a:xfrm>
            <a:off x="6237734" y="1146950"/>
            <a:ext cx="2823159" cy="3032672"/>
            <a:chOff x="2012475" y="393272"/>
            <a:chExt cx="4440240" cy="4609126"/>
          </a:xfrm>
        </p:grpSpPr>
        <p:sp>
          <p:nvSpPr>
            <p:cNvPr id="699" name="Google Shape;699;p7"/>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7"/>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1" name="Google Shape;701;p7"/>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7"/>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7"/>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7"/>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7"/>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7"/>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7" name="Google Shape;707;p7"/>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7"/>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7"/>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7"/>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7"/>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7"/>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3" name="Google Shape;713;p7"/>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7"/>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7"/>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6" name="Google Shape;716;p7"/>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7"/>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7"/>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7"/>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7"/>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7"/>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7"/>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7"/>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7"/>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7"/>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7"/>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7"/>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7"/>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7"/>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7"/>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7"/>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7"/>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7"/>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7"/>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7"/>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7"/>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7"/>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7"/>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7"/>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7"/>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7"/>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7"/>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7"/>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7"/>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7"/>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7"/>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7"/>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7"/>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7"/>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0" name="Google Shape;750;p7"/>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1" name="Google Shape;751;p7"/>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7"/>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7"/>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4" name="Google Shape;754;p7"/>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5" name="Google Shape;755;p7"/>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7"/>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7" name="Google Shape;757;p7"/>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8" name="Google Shape;758;p7"/>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7"/>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0" name="Google Shape;760;p7"/>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7"/>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7"/>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3" name="Google Shape;763;p7"/>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4" name="Google Shape;764;p7"/>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5" name="Google Shape;765;p7"/>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7"/>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7" name="Google Shape;767;p7"/>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8" name="Google Shape;768;p7"/>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7"/>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7"/>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1" name="Google Shape;771;p7"/>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7"/>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3" name="Google Shape;773;p7"/>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7"/>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7"/>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7"/>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7"/>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7"/>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7"/>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7"/>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7"/>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7"/>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7"/>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7"/>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7"/>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6" name="Google Shape;786;p7"/>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7" name="Google Shape;787;p7"/>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7"/>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9" name="Google Shape;789;p7"/>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7"/>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7"/>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92" name="Google Shape;792;p7" descr="http://pijaossalud.com.co/logoanima.png"/>
          <p:cNvPicPr preferRelativeResize="0"/>
          <p:nvPr/>
        </p:nvPicPr>
        <p:blipFill rotWithShape="1">
          <a:blip r:embed="rId3">
            <a:alphaModFix/>
          </a:blip>
          <a:srcRect/>
          <a:stretch/>
        </p:blipFill>
        <p:spPr>
          <a:xfrm>
            <a:off x="8200510" y="2441061"/>
            <a:ext cx="655794" cy="6170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
          <p:cNvSpPr txBox="1">
            <a:spLocks noGrp="1"/>
          </p:cNvSpPr>
          <p:nvPr>
            <p:ph type="title"/>
          </p:nvPr>
        </p:nvSpPr>
        <p:spPr>
          <a:xfrm>
            <a:off x="457200" y="605600"/>
            <a:ext cx="7462578"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3600" b="1"/>
              <a:t>PETICIONES, QUEJAS, RECLAMOS</a:t>
            </a:r>
            <a:br>
              <a:rPr lang="es-CO" sz="3600" b="1"/>
            </a:br>
            <a:r>
              <a:rPr lang="es-CO" sz="3600" b="1"/>
              <a:t>Y SUGERENCIAS</a:t>
            </a:r>
            <a:endParaRPr sz="3600"/>
          </a:p>
        </p:txBody>
      </p:sp>
      <p:sp>
        <p:nvSpPr>
          <p:cNvPr id="798" name="Google Shape;798;p8"/>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8</a:t>
            </a:fld>
            <a:endParaRPr/>
          </a:p>
        </p:txBody>
      </p:sp>
      <p:grpSp>
        <p:nvGrpSpPr>
          <p:cNvPr id="799" name="Google Shape;799;p8"/>
          <p:cNvGrpSpPr/>
          <p:nvPr/>
        </p:nvGrpSpPr>
        <p:grpSpPr>
          <a:xfrm>
            <a:off x="5796744" y="1573487"/>
            <a:ext cx="2928488" cy="3139481"/>
            <a:chOff x="2183550" y="65875"/>
            <a:chExt cx="4483981" cy="4807045"/>
          </a:xfrm>
        </p:grpSpPr>
        <p:sp>
          <p:nvSpPr>
            <p:cNvPr id="800" name="Google Shape;800;p8"/>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8"/>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8"/>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8"/>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4" name="Google Shape;804;p8"/>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8"/>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8"/>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7" name="Google Shape;807;p8"/>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8"/>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8"/>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0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0" name="Google Shape;810;p8"/>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1" name="Google Shape;811;p8"/>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8"/>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8"/>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8"/>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5" name="Google Shape;815;p8"/>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8"/>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8"/>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8" name="Google Shape;818;p8"/>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8"/>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8"/>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8"/>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22" name="Google Shape;822;p8"/>
            <p:cNvGrpSpPr/>
            <p:nvPr/>
          </p:nvGrpSpPr>
          <p:grpSpPr>
            <a:xfrm>
              <a:off x="2428704" y="3970322"/>
              <a:ext cx="350131" cy="370523"/>
              <a:chOff x="4512354" y="4952197"/>
              <a:chExt cx="350131" cy="370523"/>
            </a:xfrm>
          </p:grpSpPr>
          <p:grpSp>
            <p:nvGrpSpPr>
              <p:cNvPr id="823" name="Google Shape;823;p8"/>
              <p:cNvGrpSpPr/>
              <p:nvPr/>
            </p:nvGrpSpPr>
            <p:grpSpPr>
              <a:xfrm>
                <a:off x="4512354" y="5116449"/>
                <a:ext cx="343196" cy="206271"/>
                <a:chOff x="4512354" y="5116449"/>
                <a:chExt cx="343196" cy="206271"/>
              </a:xfrm>
            </p:grpSpPr>
            <p:sp>
              <p:nvSpPr>
                <p:cNvPr id="824" name="Google Shape;824;p8"/>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8"/>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8"/>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27" name="Google Shape;827;p8"/>
                <p:cNvGrpSpPr/>
                <p:nvPr/>
              </p:nvGrpSpPr>
              <p:grpSpPr>
                <a:xfrm>
                  <a:off x="4592868" y="5212556"/>
                  <a:ext cx="96807" cy="56007"/>
                  <a:chOff x="4592868" y="5212556"/>
                  <a:chExt cx="96807" cy="56007"/>
                </a:xfrm>
              </p:grpSpPr>
              <p:sp>
                <p:nvSpPr>
                  <p:cNvPr id="828" name="Google Shape;828;p8"/>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8"/>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0" name="Google Shape;830;p8"/>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8"/>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8"/>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8"/>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4" name="Google Shape;834;p8"/>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8"/>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8"/>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8"/>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8"/>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9" name="Google Shape;839;p8"/>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0" name="Google Shape;840;p8"/>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1" name="Google Shape;841;p8"/>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8"/>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3" name="Google Shape;843;p8"/>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4" name="Google Shape;844;p8"/>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5" name="Google Shape;845;p8"/>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8"/>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7" name="Google Shape;847;p8"/>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8" name="Google Shape;848;p8"/>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8"/>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0" name="Google Shape;850;p8"/>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1" name="Google Shape;851;p8"/>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8"/>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3" name="Google Shape;853;p8"/>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4" name="Google Shape;854;p8"/>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5" name="Google Shape;855;p8"/>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8"/>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7" name="Google Shape;857;p8"/>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8" name="Google Shape;858;p8"/>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8"/>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0" name="Google Shape;860;p8"/>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1" name="Google Shape;861;p8"/>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8"/>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3" name="Google Shape;863;p8"/>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8"/>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8"/>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8"/>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8"/>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8"/>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8"/>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8"/>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8"/>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8"/>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8"/>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8"/>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8"/>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6" name="Google Shape;876;p8"/>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7" name="Google Shape;877;p8"/>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8"/>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9" name="Google Shape;879;p8"/>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0" name="Google Shape;880;p8"/>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1" name="Google Shape;881;p8"/>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2" name="Google Shape;882;p8"/>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8"/>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8"/>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8"/>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6" name="Google Shape;886;p8"/>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7" name="Google Shape;887;p8"/>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8" name="Google Shape;888;p8"/>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9" name="Google Shape;889;p8"/>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0" name="Google Shape;890;p8"/>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1" name="Google Shape;891;p8"/>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2" name="Google Shape;892;p8"/>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8"/>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4" name="Google Shape;894;p8"/>
              <p:cNvGrpSpPr/>
              <p:nvPr/>
            </p:nvGrpSpPr>
            <p:grpSpPr>
              <a:xfrm>
                <a:off x="4655095" y="4952197"/>
                <a:ext cx="207390" cy="280361"/>
                <a:chOff x="4655095" y="4952197"/>
                <a:chExt cx="207390" cy="280361"/>
              </a:xfrm>
            </p:grpSpPr>
            <p:grpSp>
              <p:nvGrpSpPr>
                <p:cNvPr id="895" name="Google Shape;895;p8"/>
                <p:cNvGrpSpPr/>
                <p:nvPr/>
              </p:nvGrpSpPr>
              <p:grpSpPr>
                <a:xfrm>
                  <a:off x="4655095" y="4952197"/>
                  <a:ext cx="207390" cy="280361"/>
                  <a:chOff x="4655095" y="4952197"/>
                  <a:chExt cx="207390" cy="280361"/>
                </a:xfrm>
              </p:grpSpPr>
              <p:sp>
                <p:nvSpPr>
                  <p:cNvPr id="896" name="Google Shape;896;p8"/>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8"/>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8"/>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9" name="Google Shape;899;p8"/>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0" name="Google Shape;900;p8"/>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01" name="Google Shape;901;p8"/>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8"/>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3" name="Google Shape;903;p8"/>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04" name="Google Shape;904;p8"/>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8"/>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8"/>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7" name="Google Shape;907;p8"/>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8" name="Google Shape;908;p8"/>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8"/>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8"/>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1" name="Google Shape;911;p8"/>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2" name="Google Shape;912;p8"/>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3" name="Google Shape;913;p8"/>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4" name="Google Shape;914;p8"/>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5" name="Google Shape;915;p8"/>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6" name="Google Shape;916;p8"/>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7" name="Google Shape;917;p8"/>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8" name="Google Shape;918;p8"/>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9" name="Google Shape;919;p8"/>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8"/>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8"/>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2" name="Google Shape;922;p8"/>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3" name="Google Shape;923;p8"/>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8"/>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8"/>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6" name="Google Shape;926;p8"/>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7" name="Google Shape;927;p8"/>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8" name="Google Shape;928;p8"/>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9" name="Google Shape;929;p8"/>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0" name="Google Shape;930;p8"/>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1" name="Google Shape;931;p8"/>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2" name="Google Shape;932;p8"/>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3" name="Google Shape;933;p8"/>
            <p:cNvGrpSpPr/>
            <p:nvPr/>
          </p:nvGrpSpPr>
          <p:grpSpPr>
            <a:xfrm>
              <a:off x="6161836" y="4215479"/>
              <a:ext cx="350682" cy="265782"/>
              <a:chOff x="6621095" y="1452181"/>
              <a:chExt cx="330894" cy="250785"/>
            </a:xfrm>
          </p:grpSpPr>
          <p:sp>
            <p:nvSpPr>
              <p:cNvPr id="934" name="Google Shape;934;p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5" name="Google Shape;935;p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39" name="Google Shape;939;p8"/>
          <p:cNvSpPr txBox="1"/>
          <p:nvPr/>
        </p:nvSpPr>
        <p:spPr>
          <a:xfrm>
            <a:off x="867769" y="1837021"/>
            <a:ext cx="5282802" cy="2436519"/>
          </a:xfrm>
          <a:prstGeom prst="rect">
            <a:avLst/>
          </a:prstGeom>
          <a:noFill/>
          <a:ln>
            <a:noFill/>
          </a:ln>
        </p:spPr>
        <p:txBody>
          <a:bodyPr spcFirstLastPara="1" wrap="square" lIns="0" tIns="0" rIns="0" bIns="0" anchor="t" anchorCtr="0">
            <a:noAutofit/>
          </a:bodyPr>
          <a:lstStyle/>
          <a:p>
            <a:pPr marL="0" marR="0" lvl="0" indent="0" algn="just" rtl="0">
              <a:lnSpc>
                <a:spcPct val="110000"/>
              </a:lnSpc>
              <a:spcBef>
                <a:spcPts val="600"/>
              </a:spcBef>
              <a:spcAft>
                <a:spcPts val="0"/>
              </a:spcAft>
              <a:buClr>
                <a:schemeClr val="accent1"/>
              </a:buClr>
              <a:buSzPts val="1800"/>
              <a:buFont typeface="Barlow Light"/>
              <a:buNone/>
            </a:pPr>
            <a:r>
              <a:rPr lang="es-CO" sz="1800" b="1" i="0" u="none" strike="noStrike" cap="none" dirty="0">
                <a:solidFill>
                  <a:schemeClr val="dk1"/>
                </a:solidFill>
                <a:latin typeface="Barlow Light"/>
                <a:ea typeface="Barlow Light"/>
                <a:cs typeface="Barlow Light"/>
                <a:sym typeface="Barlow Light"/>
              </a:rPr>
              <a:t>El sistema de PQRS funciona de forma adecuada en cada municipio, los buzones de PQRS se abren cada semana. Durante el II TRIMESTRE   del año 2025 se </a:t>
            </a:r>
            <a:r>
              <a:rPr lang="es-CO" sz="1800" b="1" i="0" u="none" strike="noStrike" cap="none" dirty="0" err="1">
                <a:solidFill>
                  <a:schemeClr val="dk1"/>
                </a:solidFill>
                <a:latin typeface="Barlow Light"/>
                <a:ea typeface="Barlow Light"/>
                <a:cs typeface="Barlow Light"/>
                <a:sym typeface="Barlow Light"/>
              </a:rPr>
              <a:t>recepcionaron</a:t>
            </a:r>
            <a:r>
              <a:rPr lang="es-CO" sz="1800" b="1" i="0" u="none" strike="noStrike" cap="none" dirty="0">
                <a:solidFill>
                  <a:schemeClr val="dk1"/>
                </a:solidFill>
                <a:latin typeface="Barlow Light"/>
                <a:ea typeface="Barlow Light"/>
                <a:cs typeface="Barlow Light"/>
                <a:sym typeface="Barlow Light"/>
              </a:rPr>
              <a:t> por diferentes medios (Página web, correo electrónico, escritas, buzones de sugerencias, verbales y SUPERSALUD) un total de 709PQRS registradas en el sistema </a:t>
            </a:r>
            <a:r>
              <a:rPr lang="es-CO" sz="1800" b="1" i="0" u="none" strike="noStrike" cap="none" dirty="0" err="1">
                <a:solidFill>
                  <a:schemeClr val="dk1"/>
                </a:solidFill>
                <a:latin typeface="Barlow Light"/>
                <a:ea typeface="Barlow Light"/>
                <a:cs typeface="Barlow Light"/>
                <a:sym typeface="Barlow Light"/>
              </a:rPr>
              <a:t>GEMAnet</a:t>
            </a:r>
            <a:endParaRPr sz="1800" b="1" i="0" u="none" strike="noStrike" cap="none" dirty="0">
              <a:solidFill>
                <a:schemeClr val="dk1"/>
              </a:solidFill>
              <a:latin typeface="Barlow Light"/>
              <a:ea typeface="Barlow Light"/>
              <a:cs typeface="Barlow Light"/>
              <a:sym typeface="Barlow Light"/>
            </a:endParaRPr>
          </a:p>
          <a:p>
            <a:pPr marL="0" marR="0" lvl="0" indent="0" algn="l" rtl="0">
              <a:lnSpc>
                <a:spcPct val="110000"/>
              </a:lnSpc>
              <a:spcBef>
                <a:spcPts val="600"/>
              </a:spcBef>
              <a:spcAft>
                <a:spcPts val="0"/>
              </a:spcAft>
              <a:buClr>
                <a:schemeClr val="accent1"/>
              </a:buClr>
              <a:buSzPts val="1800"/>
              <a:buFont typeface="Barlow Light"/>
              <a:buNone/>
            </a:pPr>
            <a:endParaRPr sz="1800" b="0" i="0" u="none" strike="noStrike" cap="none" dirty="0">
              <a:solidFill>
                <a:schemeClr val="accent2"/>
              </a:solidFill>
              <a:latin typeface="Barlow Light"/>
              <a:ea typeface="Barlow Light"/>
              <a:cs typeface="Barlow Light"/>
              <a:sym typeface="Barlow Light"/>
            </a:endParaRPr>
          </a:p>
        </p:txBody>
      </p:sp>
      <p:pic>
        <p:nvPicPr>
          <p:cNvPr id="940" name="Google Shape;940;p8" descr="http://pijaossalud.com.co/logoanima.png"/>
          <p:cNvPicPr preferRelativeResize="0"/>
          <p:nvPr/>
        </p:nvPicPr>
        <p:blipFill rotWithShape="1">
          <a:blip r:embed="rId3">
            <a:alphaModFix/>
          </a:blip>
          <a:srcRect/>
          <a:stretch/>
        </p:blipFill>
        <p:spPr>
          <a:xfrm>
            <a:off x="6414640" y="1677531"/>
            <a:ext cx="1734481" cy="163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9"/>
          <p:cNvSpPr txBox="1">
            <a:spLocks noGrp="1"/>
          </p:cNvSpPr>
          <p:nvPr>
            <p:ph type="title"/>
          </p:nvPr>
        </p:nvSpPr>
        <p:spPr>
          <a:xfrm>
            <a:off x="510619" y="1468891"/>
            <a:ext cx="2711667" cy="108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4800"/>
              <a:buFont typeface="Impact"/>
              <a:buNone/>
            </a:pPr>
            <a:r>
              <a:rPr lang="es-CO" sz="4000" b="1"/>
              <a:t>CANTIDAD DE PQRS POR MUNICIPIO</a:t>
            </a:r>
            <a:endParaRPr sz="4000"/>
          </a:p>
        </p:txBody>
      </p:sp>
      <p:sp>
        <p:nvSpPr>
          <p:cNvPr id="946" name="Google Shape;946;p9"/>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900"/>
              <a:buNone/>
            </a:pPr>
            <a:fld id="{00000000-1234-1234-1234-123412341234}" type="slidenum">
              <a:rPr lang="es-CO"/>
              <a:t>9</a:t>
            </a:fld>
            <a:endParaRPr/>
          </a:p>
        </p:txBody>
      </p:sp>
      <p:grpSp>
        <p:nvGrpSpPr>
          <p:cNvPr id="947" name="Google Shape;947;p9"/>
          <p:cNvGrpSpPr/>
          <p:nvPr/>
        </p:nvGrpSpPr>
        <p:grpSpPr>
          <a:xfrm>
            <a:off x="6124631" y="1324867"/>
            <a:ext cx="2845197" cy="3014903"/>
            <a:chOff x="2244025" y="145922"/>
            <a:chExt cx="4382832" cy="4762352"/>
          </a:xfrm>
        </p:grpSpPr>
        <p:grpSp>
          <p:nvGrpSpPr>
            <p:cNvPr id="948" name="Google Shape;948;p9"/>
            <p:cNvGrpSpPr/>
            <p:nvPr/>
          </p:nvGrpSpPr>
          <p:grpSpPr>
            <a:xfrm>
              <a:off x="4124355" y="330300"/>
              <a:ext cx="2502502" cy="3373185"/>
              <a:chOff x="5785580" y="1232275"/>
              <a:chExt cx="2502502" cy="3373185"/>
            </a:xfrm>
          </p:grpSpPr>
          <p:sp>
            <p:nvSpPr>
              <p:cNvPr id="949" name="Google Shape;949;p9"/>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0" name="Google Shape;950;p9"/>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p9"/>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9"/>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9"/>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9"/>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9"/>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9"/>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9"/>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9"/>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9" name="Google Shape;959;p9"/>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0" name="Google Shape;960;p9"/>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9"/>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9"/>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9"/>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9"/>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9"/>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9"/>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9"/>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8" name="Google Shape;968;p9"/>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9" name="Google Shape;969;p9"/>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9"/>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9"/>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9"/>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9"/>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9"/>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9"/>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9"/>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9"/>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8" name="Google Shape;978;p9"/>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9" name="Google Shape;979;p9"/>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0" name="Google Shape;980;p9"/>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9"/>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9"/>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9"/>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4" name="Google Shape;984;p9"/>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9"/>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86" name="Google Shape;986;p9"/>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0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9"/>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9"/>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9"/>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9"/>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9"/>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9"/>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9"/>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4" name="Google Shape;994;p9"/>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5" name="Google Shape;995;p9"/>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6" name="Google Shape;996;p9"/>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97" name="Google Shape;997;p9"/>
            <p:cNvGrpSpPr/>
            <p:nvPr/>
          </p:nvGrpSpPr>
          <p:grpSpPr>
            <a:xfrm>
              <a:off x="3457891" y="2611797"/>
              <a:ext cx="595122" cy="410622"/>
              <a:chOff x="5119116" y="3513772"/>
              <a:chExt cx="595122" cy="410622"/>
            </a:xfrm>
          </p:grpSpPr>
          <p:sp>
            <p:nvSpPr>
              <p:cNvPr id="998" name="Google Shape;998;p9"/>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9" name="Google Shape;999;p9"/>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0" name="Google Shape;1000;p9"/>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1" name="Google Shape;1001;p9"/>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2" name="Google Shape;1002;p9"/>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3" name="Google Shape;1003;p9"/>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4" name="Google Shape;1004;p9"/>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5" name="Google Shape;1005;p9"/>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6" name="Google Shape;1006;p9"/>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9"/>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9"/>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9" name="Google Shape;1009;p9"/>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0" name="Google Shape;1010;p9"/>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1" name="Google Shape;1011;p9"/>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2" name="Google Shape;1012;p9"/>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3" name="Google Shape;1013;p9"/>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4" name="Google Shape;1014;p9"/>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15" name="Google Shape;1015;p9"/>
            <p:cNvGrpSpPr/>
            <p:nvPr/>
          </p:nvGrpSpPr>
          <p:grpSpPr>
            <a:xfrm>
              <a:off x="3545044" y="2530263"/>
              <a:ext cx="529590" cy="371284"/>
              <a:chOff x="5206269" y="3432238"/>
              <a:chExt cx="529590" cy="371284"/>
            </a:xfrm>
          </p:grpSpPr>
          <p:sp>
            <p:nvSpPr>
              <p:cNvPr id="1016" name="Google Shape;1016;p9"/>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7" name="Google Shape;1017;p9"/>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8" name="Google Shape;1018;p9"/>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9" name="Google Shape;1019;p9"/>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0" name="Google Shape;1020;p9"/>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9"/>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2" name="Google Shape;1022;p9"/>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3" name="Google Shape;1023;p9"/>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4" name="Google Shape;1024;p9"/>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5" name="Google Shape;1025;p9"/>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9"/>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7" name="Google Shape;1027;p9"/>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8" name="Google Shape;1028;p9"/>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9"/>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0" name="Google Shape;1030;p9"/>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1" name="Google Shape;1031;p9"/>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32" name="Google Shape;1032;p9"/>
            <p:cNvGrpSpPr/>
            <p:nvPr/>
          </p:nvGrpSpPr>
          <p:grpSpPr>
            <a:xfrm>
              <a:off x="3528852" y="2451777"/>
              <a:ext cx="529590" cy="371284"/>
              <a:chOff x="5190077" y="3353752"/>
              <a:chExt cx="529590" cy="371284"/>
            </a:xfrm>
          </p:grpSpPr>
          <p:sp>
            <p:nvSpPr>
              <p:cNvPr id="1033" name="Google Shape;1033;p9"/>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4" name="Google Shape;1034;p9"/>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5" name="Google Shape;1035;p9"/>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9"/>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7" name="Google Shape;1037;p9"/>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8" name="Google Shape;1038;p9"/>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9" name="Google Shape;1039;p9"/>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9"/>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9"/>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9"/>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3" name="Google Shape;1043;p9"/>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9"/>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5" name="Google Shape;1045;p9"/>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6" name="Google Shape;1046;p9"/>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9"/>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8" name="Google Shape;1048;p9"/>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49" name="Google Shape;1049;p9"/>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9"/>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1" name="Google Shape;1051;p9"/>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2" name="Google Shape;1052;p9"/>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3" name="Google Shape;1053;p9"/>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9"/>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5" name="Google Shape;1055;p9"/>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6" name="Google Shape;1056;p9"/>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7" name="Google Shape;1057;p9"/>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8" name="Google Shape;1058;p9"/>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9" name="Google Shape;1059;p9"/>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9"/>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1" name="Google Shape;1061;p9"/>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9"/>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9"/>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9"/>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9"/>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9"/>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9"/>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9"/>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9"/>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9"/>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1" name="Google Shape;1071;p9"/>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9"/>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9"/>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4" name="Google Shape;1074;p9"/>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9"/>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9"/>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7" name="Google Shape;1077;p9"/>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9"/>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9"/>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9"/>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9"/>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2" name="Google Shape;1082;p9"/>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3" name="Google Shape;1083;p9"/>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9"/>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5" name="Google Shape;1085;p9"/>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6" name="Google Shape;1086;p9"/>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9"/>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8" name="Google Shape;1088;p9"/>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9" name="Google Shape;1089;p9"/>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9"/>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9"/>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9"/>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3" name="Google Shape;1093;p9"/>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4" name="Google Shape;1094;p9"/>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9"/>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9"/>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7" name="Google Shape;1097;p9"/>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9"/>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9"/>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9"/>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9"/>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9"/>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3" name="Google Shape;1103;p9"/>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p9"/>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9"/>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9"/>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9"/>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9"/>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9"/>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9"/>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9"/>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9"/>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3" name="Google Shape;1113;p9"/>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9"/>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9"/>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9"/>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9"/>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9"/>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19" name="Google Shape;1119;p9"/>
            <p:cNvGrpSpPr/>
            <p:nvPr/>
          </p:nvGrpSpPr>
          <p:grpSpPr>
            <a:xfrm flipH="1">
              <a:off x="2710663" y="2723583"/>
              <a:ext cx="319677" cy="242660"/>
              <a:chOff x="6621095" y="1452181"/>
              <a:chExt cx="330894" cy="250785"/>
            </a:xfrm>
          </p:grpSpPr>
          <p:sp>
            <p:nvSpPr>
              <p:cNvPr id="1120" name="Google Shape;1120;p9"/>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9"/>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9"/>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9"/>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4" name="Google Shape;1124;p9"/>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25" name="Google Shape;1125;p9"/>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6" name="Google Shape;1126;p9"/>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7" name="Google Shape;1127;p9"/>
            <p:cNvGrpSpPr/>
            <p:nvPr/>
          </p:nvGrpSpPr>
          <p:grpSpPr>
            <a:xfrm>
              <a:off x="4651669" y="468299"/>
              <a:ext cx="319677" cy="242660"/>
              <a:chOff x="6621095" y="1452181"/>
              <a:chExt cx="330894" cy="250785"/>
            </a:xfrm>
          </p:grpSpPr>
          <p:sp>
            <p:nvSpPr>
              <p:cNvPr id="1128" name="Google Shape;1128;p9"/>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9"/>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9"/>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1" name="Google Shape;1131;p9"/>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2" name="Google Shape;1132;p9"/>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pic>
        <p:nvPicPr>
          <p:cNvPr id="1133" name="Google Shape;1133;p9" descr="http://pijaossalud.com.co/logoanima.png"/>
          <p:cNvPicPr preferRelativeResize="0"/>
          <p:nvPr/>
        </p:nvPicPr>
        <p:blipFill rotWithShape="1">
          <a:blip r:embed="rId3">
            <a:alphaModFix/>
          </a:blip>
          <a:srcRect/>
          <a:stretch/>
        </p:blipFill>
        <p:spPr>
          <a:xfrm>
            <a:off x="7751900" y="2144901"/>
            <a:ext cx="864498" cy="813381"/>
          </a:xfrm>
          <a:prstGeom prst="rect">
            <a:avLst/>
          </a:prstGeom>
          <a:noFill/>
          <a:ln>
            <a:noFill/>
          </a:ln>
        </p:spPr>
      </p:pic>
      <p:graphicFrame>
        <p:nvGraphicFramePr>
          <p:cNvPr id="1134" name="Google Shape;1134;p9"/>
          <p:cNvGraphicFramePr/>
          <p:nvPr/>
        </p:nvGraphicFramePr>
        <p:xfrm>
          <a:off x="3438614" y="646975"/>
          <a:ext cx="2330700" cy="4118840"/>
        </p:xfrm>
        <a:graphic>
          <a:graphicData uri="http://schemas.openxmlformats.org/drawingml/2006/table">
            <a:tbl>
              <a:tblPr>
                <a:noFill/>
                <a:tableStyleId>{D5B450A1-1E87-46D0-8A1B-3CC4B1C5EEC7}</a:tableStyleId>
              </a:tblPr>
              <a:tblGrid>
                <a:gridCol w="1165350">
                  <a:extLst>
                    <a:ext uri="{9D8B030D-6E8A-4147-A177-3AD203B41FA5}">
                      <a16:colId xmlns:a16="http://schemas.microsoft.com/office/drawing/2014/main" val="20000"/>
                    </a:ext>
                  </a:extLst>
                </a:gridCol>
                <a:gridCol w="1165350">
                  <a:extLst>
                    <a:ext uri="{9D8B030D-6E8A-4147-A177-3AD203B41FA5}">
                      <a16:colId xmlns:a16="http://schemas.microsoft.com/office/drawing/2014/main" val="20001"/>
                    </a:ext>
                  </a:extLst>
                </a:gridCol>
              </a:tblGrid>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MUNICPIO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CANTIDAD</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0"/>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ATACO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5</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1"/>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CHAPARRAL</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69</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2"/>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COYAIMA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23</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3"/>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GUATICA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14</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4"/>
                  </a:ext>
                </a:extLst>
              </a:tr>
              <a:tr h="1524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IBAGUE</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117</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5"/>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MARSELLA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5</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6"/>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MISTRATO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11</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7"/>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NATAGAIMA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29</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8"/>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ORTEGA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42</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9"/>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PEREIRA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63</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0"/>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PLANADAS</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9</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1"/>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PRADO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2</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2"/>
                  </a:ext>
                </a:extLst>
              </a:tr>
              <a:tr h="2428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PUEBLO RICO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17</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3"/>
                  </a:ext>
                </a:extLst>
              </a:tr>
              <a:tr h="2428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PUERTO GAITAN</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22</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4"/>
                  </a:ext>
                </a:extLst>
              </a:tr>
              <a:tr h="2428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PURIFICACION</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31</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5"/>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QUINCHIA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27</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6"/>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RIOBLANCO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8</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7"/>
                  </a:ext>
                </a:extLst>
              </a:tr>
              <a:tr h="1285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SALDA-A</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10</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8"/>
                  </a:ext>
                </a:extLst>
              </a:tr>
              <a:tr h="242800">
                <a:tc>
                  <a:txBody>
                    <a:bodyPr/>
                    <a:lstStyle/>
                    <a:p>
                      <a:pPr marL="0" marR="0" lvl="0" indent="0" algn="l" rtl="0">
                        <a:spcBef>
                          <a:spcPts val="0"/>
                        </a:spcBef>
                        <a:spcAft>
                          <a:spcPts val="0"/>
                        </a:spcAft>
                        <a:buNone/>
                      </a:pPr>
                      <a:r>
                        <a:rPr lang="es-CO" sz="1200" b="1" i="0" u="none" strike="noStrike" cap="none">
                          <a:solidFill>
                            <a:srgbClr val="000000"/>
                          </a:solidFill>
                          <a:latin typeface="Arial"/>
                          <a:ea typeface="Arial"/>
                          <a:cs typeface="Arial"/>
                          <a:sym typeface="Arial"/>
                        </a:rPr>
                        <a:t>SAN ANTONIO</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r" rtl="0">
                        <a:spcBef>
                          <a:spcPts val="0"/>
                        </a:spcBef>
                        <a:spcAft>
                          <a:spcPts val="0"/>
                        </a:spcAft>
                        <a:buNone/>
                      </a:pPr>
                      <a:r>
                        <a:rPr lang="es-CO" sz="1200" b="1" i="0" u="none" strike="noStrike" cap="none">
                          <a:solidFill>
                            <a:srgbClr val="000000"/>
                          </a:solidFill>
                          <a:latin typeface="Arial"/>
                          <a:ea typeface="Arial"/>
                          <a:cs typeface="Arial"/>
                          <a:sym typeface="Arial"/>
                        </a:rPr>
                        <a:t>17</a:t>
                      </a:r>
                      <a:endParaRPr/>
                    </a:p>
                  </a:txBody>
                  <a:tcPr marL="5800" marR="5800" marT="5800" marB="0" anchor="b">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p:sld>
</file>

<file path=ppt/theme/theme1.xml><?xml version="1.0" encoding="utf-8"?>
<a:theme xmlns:a="http://schemas.openxmlformats.org/drawingml/2006/main" name="Badge">
  <a:themeElements>
    <a:clrScheme name="Personalizado 5">
      <a:dk1>
        <a:srgbClr val="000000"/>
      </a:dk1>
      <a:lt1>
        <a:srgbClr val="FFFFFF"/>
      </a:lt1>
      <a:dk2>
        <a:srgbClr val="0000FF"/>
      </a:dk2>
      <a:lt2>
        <a:srgbClr val="EEECE1"/>
      </a:lt2>
      <a:accent1>
        <a:srgbClr val="0000FF"/>
      </a:accent1>
      <a:accent2>
        <a:srgbClr val="00B050"/>
      </a:accent2>
      <a:accent3>
        <a:srgbClr val="9BBB59"/>
      </a:accent3>
      <a:accent4>
        <a:srgbClr val="00B050"/>
      </a:accent4>
      <a:accent5>
        <a:srgbClr val="0000FF"/>
      </a:accent5>
      <a:accent6>
        <a:srgbClr val="00582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Presentación en pantalla (16:9)</PresentationFormat>
  <Paragraphs>139</Paragraphs>
  <Slides>24</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Impact</vt:lpstr>
      <vt:lpstr>Gill Sans</vt:lpstr>
      <vt:lpstr>Raleway Thin</vt:lpstr>
      <vt:lpstr>Barlow</vt:lpstr>
      <vt:lpstr>Calibri</vt:lpstr>
      <vt:lpstr>Arial</vt:lpstr>
      <vt:lpstr>Barlow Light</vt:lpstr>
      <vt:lpstr>Badge</vt:lpstr>
      <vt:lpstr>INFORME SIAU  II TRIMESTRE   2025</vt:lpstr>
      <vt:lpstr>SATISFACCION USUARIOS </vt:lpstr>
      <vt:lpstr>SATISFACCION GLOBAL POR COMPONENTE</vt:lpstr>
      <vt:lpstr>SATISFACCION POR MUNICIPIO</vt:lpstr>
      <vt:lpstr>SATISFACCION POR MUNICIPIO</vt:lpstr>
      <vt:lpstr>MECANISMOS DE SOCIALIZACION</vt:lpstr>
      <vt:lpstr>ACCIONES DE MEJORA</vt:lpstr>
      <vt:lpstr>PETICIONES, QUEJAS, RECLAMOS Y SUGERENCIAS</vt:lpstr>
      <vt:lpstr>CANTIDAD DE PQRS POR MUNICIPIO</vt:lpstr>
      <vt:lpstr>MOTIVOS DE PQRS</vt:lpstr>
      <vt:lpstr>IPS CON MAYOR NUMERO DE PQRS</vt:lpstr>
      <vt:lpstr>MECANISMOS DE SOCIALIZACION  DE LAS PQRS</vt:lpstr>
      <vt:lpstr>ACCIONES DE MEJORA</vt:lpstr>
      <vt:lpstr>BUZÓN DE SUGERENCIAS</vt:lpstr>
      <vt:lpstr>CAPACITACION USUARIOS</vt:lpstr>
      <vt:lpstr>MECANISMOS DE SOCIALIZACION</vt:lpstr>
      <vt:lpstr>SOLICITUDES DE TRANSPORTE</vt:lpstr>
      <vt:lpstr>CARTA DESEMPEÑO, DERECHOS Y DEBERES</vt:lpstr>
      <vt:lpstr>CAPACITACION FUNCIONARIOS</vt:lpstr>
      <vt:lpstr>INDICADORES 0256</vt:lpstr>
      <vt:lpstr>Presentación de PowerPoint</vt:lpstr>
      <vt:lpstr>Presentación de PowerPoint</vt:lpstr>
      <vt:lpstr>INDICADORES  https://drive.google.com/drive/folders/1_K8izCRzn3jGsGRJ_nsRhupWD_Wr4Y5W</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SIAU</dc:creator>
  <cp:lastModifiedBy>Profesional SIAU</cp:lastModifiedBy>
  <cp:revision>1</cp:revision>
  <dcterms:modified xsi:type="dcterms:W3CDTF">2025-08-06T23:20:21Z</dcterms:modified>
</cp:coreProperties>
</file>